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2" r:id="rId4"/>
    <p:sldId id="273" r:id="rId5"/>
    <p:sldId id="274" r:id="rId6"/>
    <p:sldId id="275" r:id="rId7"/>
    <p:sldId id="276" r:id="rId8"/>
    <p:sldId id="277" r:id="rId9"/>
    <p:sldId id="278" r:id="rId10"/>
    <p:sldId id="279" r:id="rId11"/>
    <p:sldId id="281" r:id="rId12"/>
    <p:sldId id="283" r:id="rId13"/>
    <p:sldId id="284" r:id="rId14"/>
    <p:sldId id="286" r:id="rId15"/>
    <p:sldId id="288" r:id="rId16"/>
    <p:sldId id="289" r:id="rId17"/>
    <p:sldId id="290" r:id="rId18"/>
    <p:sldId id="291" r:id="rId19"/>
    <p:sldId id="292" r:id="rId20"/>
    <p:sldId id="293" r:id="rId21"/>
    <p:sldId id="294" r:id="rId22"/>
    <p:sldId id="297" r:id="rId23"/>
    <p:sldId id="295" r:id="rId24"/>
    <p:sldId id="296"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285" r:id="rId62"/>
    <p:sldId id="287" r:id="rId63"/>
    <p:sldId id="282" r:id="rId64"/>
    <p:sldId id="270" r:id="rId65"/>
    <p:sldId id="28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Morey" initials="KM" lastIdx="1" clrIdx="0">
    <p:extLst>
      <p:ext uri="{19B8F6BF-5375-455C-9EA6-DF929625EA0E}">
        <p15:presenceInfo xmlns:p15="http://schemas.microsoft.com/office/powerpoint/2012/main" userId="cc69656789aaa0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1B3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F7271-BB62-4FF2-99CD-F45F3661720C}" v="463" dt="2019-09-28T22:06:16.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dy Morey" userId="cc69656789aaa046" providerId="LiveId" clId="{0E9F7271-BB62-4FF2-99CD-F45F3661720C}"/>
    <pc:docChg chg="undo custSel mod addSld delSld modSld sldOrd">
      <pc:chgData name="Kody Morey" userId="cc69656789aaa046" providerId="LiveId" clId="{0E9F7271-BB62-4FF2-99CD-F45F3661720C}" dt="2019-09-28T22:55:20.888" v="26663" actId="20577"/>
      <pc:docMkLst>
        <pc:docMk/>
      </pc:docMkLst>
      <pc:sldChg chg="modSp">
        <pc:chgData name="Kody Morey" userId="cc69656789aaa046" providerId="LiveId" clId="{0E9F7271-BB62-4FF2-99CD-F45F3661720C}" dt="2019-09-28T22:55:20.888" v="26663" actId="20577"/>
        <pc:sldMkLst>
          <pc:docMk/>
          <pc:sldMk cId="1265859978" sldId="256"/>
        </pc:sldMkLst>
        <pc:spChg chg="mod">
          <ac:chgData name="Kody Morey" userId="cc69656789aaa046" providerId="LiveId" clId="{0E9F7271-BB62-4FF2-99CD-F45F3661720C}" dt="2019-09-27T17:58:12.854" v="58" actId="20577"/>
          <ac:spMkLst>
            <pc:docMk/>
            <pc:sldMk cId="1265859978" sldId="256"/>
            <ac:spMk id="2" creationId="{A9EA6C17-DD84-44DC-A912-77AE96D9FCF7}"/>
          </ac:spMkLst>
        </pc:spChg>
        <pc:spChg chg="mod">
          <ac:chgData name="Kody Morey" userId="cc69656789aaa046" providerId="LiveId" clId="{0E9F7271-BB62-4FF2-99CD-F45F3661720C}" dt="2019-09-28T22:55:20.888" v="26663" actId="20577"/>
          <ac:spMkLst>
            <pc:docMk/>
            <pc:sldMk cId="1265859978" sldId="256"/>
            <ac:spMk id="3" creationId="{0BF254D5-ED51-4213-8FD3-E6172812C832}"/>
          </ac:spMkLst>
        </pc:spChg>
      </pc:sldChg>
      <pc:sldChg chg="del">
        <pc:chgData name="Kody Morey" userId="cc69656789aaa046" providerId="LiveId" clId="{0E9F7271-BB62-4FF2-99CD-F45F3661720C}" dt="2019-09-27T17:57:49.328" v="0" actId="2696"/>
        <pc:sldMkLst>
          <pc:docMk/>
          <pc:sldMk cId="3258788616" sldId="257"/>
        </pc:sldMkLst>
      </pc:sldChg>
      <pc:sldChg chg="del">
        <pc:chgData name="Kody Morey" userId="cc69656789aaa046" providerId="LiveId" clId="{0E9F7271-BB62-4FF2-99CD-F45F3661720C}" dt="2019-09-27T17:57:49.547" v="1" actId="2696"/>
        <pc:sldMkLst>
          <pc:docMk/>
          <pc:sldMk cId="3496152539" sldId="258"/>
        </pc:sldMkLst>
      </pc:sldChg>
      <pc:sldChg chg="del">
        <pc:chgData name="Kody Morey" userId="cc69656789aaa046" providerId="LiveId" clId="{0E9F7271-BB62-4FF2-99CD-F45F3661720C}" dt="2019-09-27T17:57:49.734" v="2" actId="2696"/>
        <pc:sldMkLst>
          <pc:docMk/>
          <pc:sldMk cId="3818953325" sldId="259"/>
        </pc:sldMkLst>
      </pc:sldChg>
      <pc:sldChg chg="del">
        <pc:chgData name="Kody Morey" userId="cc69656789aaa046" providerId="LiveId" clId="{0E9F7271-BB62-4FF2-99CD-F45F3661720C}" dt="2019-09-27T17:57:49.922" v="3" actId="2696"/>
        <pc:sldMkLst>
          <pc:docMk/>
          <pc:sldMk cId="2871628852" sldId="260"/>
        </pc:sldMkLst>
      </pc:sldChg>
      <pc:sldChg chg="del">
        <pc:chgData name="Kody Morey" userId="cc69656789aaa046" providerId="LiveId" clId="{0E9F7271-BB62-4FF2-99CD-F45F3661720C}" dt="2019-09-27T17:57:50.094" v="4" actId="2696"/>
        <pc:sldMkLst>
          <pc:docMk/>
          <pc:sldMk cId="1856703438" sldId="261"/>
        </pc:sldMkLst>
      </pc:sldChg>
      <pc:sldChg chg="del">
        <pc:chgData name="Kody Morey" userId="cc69656789aaa046" providerId="LiveId" clId="{0E9F7271-BB62-4FF2-99CD-F45F3661720C}" dt="2019-09-27T17:57:50.265" v="5" actId="2696"/>
        <pc:sldMkLst>
          <pc:docMk/>
          <pc:sldMk cId="2425907937" sldId="262"/>
        </pc:sldMkLst>
      </pc:sldChg>
      <pc:sldChg chg="del">
        <pc:chgData name="Kody Morey" userId="cc69656789aaa046" providerId="LiveId" clId="{0E9F7271-BB62-4FF2-99CD-F45F3661720C}" dt="2019-09-27T17:57:50.422" v="6" actId="2696"/>
        <pc:sldMkLst>
          <pc:docMk/>
          <pc:sldMk cId="2774571965" sldId="263"/>
        </pc:sldMkLst>
      </pc:sldChg>
      <pc:sldChg chg="del">
        <pc:chgData name="Kody Morey" userId="cc69656789aaa046" providerId="LiveId" clId="{0E9F7271-BB62-4FF2-99CD-F45F3661720C}" dt="2019-09-27T17:57:50.609" v="7" actId="2696"/>
        <pc:sldMkLst>
          <pc:docMk/>
          <pc:sldMk cId="1834065363" sldId="264"/>
        </pc:sldMkLst>
      </pc:sldChg>
      <pc:sldChg chg="del">
        <pc:chgData name="Kody Morey" userId="cc69656789aaa046" providerId="LiveId" clId="{0E9F7271-BB62-4FF2-99CD-F45F3661720C}" dt="2019-09-27T17:57:50.812" v="8" actId="2696"/>
        <pc:sldMkLst>
          <pc:docMk/>
          <pc:sldMk cId="243947423" sldId="265"/>
        </pc:sldMkLst>
      </pc:sldChg>
      <pc:sldChg chg="del">
        <pc:chgData name="Kody Morey" userId="cc69656789aaa046" providerId="LiveId" clId="{0E9F7271-BB62-4FF2-99CD-F45F3661720C}" dt="2019-09-27T17:57:51.015" v="9" actId="2696"/>
        <pc:sldMkLst>
          <pc:docMk/>
          <pc:sldMk cId="2218576511" sldId="266"/>
        </pc:sldMkLst>
      </pc:sldChg>
      <pc:sldChg chg="del">
        <pc:chgData name="Kody Morey" userId="cc69656789aaa046" providerId="LiveId" clId="{0E9F7271-BB62-4FF2-99CD-F45F3661720C}" dt="2019-09-27T17:57:51.234" v="10" actId="2696"/>
        <pc:sldMkLst>
          <pc:docMk/>
          <pc:sldMk cId="2048269443" sldId="267"/>
        </pc:sldMkLst>
      </pc:sldChg>
      <pc:sldChg chg="del">
        <pc:chgData name="Kody Morey" userId="cc69656789aaa046" providerId="LiveId" clId="{0E9F7271-BB62-4FF2-99CD-F45F3661720C}" dt="2019-09-27T17:57:51.437" v="11" actId="2696"/>
        <pc:sldMkLst>
          <pc:docMk/>
          <pc:sldMk cId="2144775851" sldId="268"/>
        </pc:sldMkLst>
      </pc:sldChg>
      <pc:sldChg chg="del">
        <pc:chgData name="Kody Morey" userId="cc69656789aaa046" providerId="LiveId" clId="{0E9F7271-BB62-4FF2-99CD-F45F3661720C}" dt="2019-09-27T17:57:51.687" v="12" actId="2696"/>
        <pc:sldMkLst>
          <pc:docMk/>
          <pc:sldMk cId="3608615519" sldId="269"/>
        </pc:sldMkLst>
      </pc:sldChg>
      <pc:sldChg chg="add del">
        <pc:chgData name="Kody Morey" userId="cc69656789aaa046" providerId="LiveId" clId="{0E9F7271-BB62-4FF2-99CD-F45F3661720C}" dt="2019-09-27T17:58:06.481" v="56" actId="2696"/>
        <pc:sldMkLst>
          <pc:docMk/>
          <pc:sldMk cId="1518011456" sldId="270"/>
        </pc:sldMkLst>
      </pc:sldChg>
      <pc:sldChg chg="addSp delSp modSp add mod setBg">
        <pc:chgData name="Kody Morey" userId="cc69656789aaa046" providerId="LiveId" clId="{0E9F7271-BB62-4FF2-99CD-F45F3661720C}" dt="2019-09-27T18:56:07.334" v="68" actId="962"/>
        <pc:sldMkLst>
          <pc:docMk/>
          <pc:sldMk cId="1519285613" sldId="271"/>
        </pc:sldMkLst>
        <pc:picChg chg="add del mod">
          <ac:chgData name="Kody Morey" userId="cc69656789aaa046" providerId="LiveId" clId="{0E9F7271-BB62-4FF2-99CD-F45F3661720C}" dt="2019-09-27T18:55:43.725" v="63" actId="478"/>
          <ac:picMkLst>
            <pc:docMk/>
            <pc:sldMk cId="1519285613" sldId="271"/>
            <ac:picMk id="2" creationId="{9F944E04-EAB0-4210-A3A1-876DC164120C}"/>
          </ac:picMkLst>
        </pc:picChg>
        <pc:picChg chg="add mod">
          <ac:chgData name="Kody Morey" userId="cc69656789aaa046" providerId="LiveId" clId="{0E9F7271-BB62-4FF2-99CD-F45F3661720C}" dt="2019-09-27T18:56:07.334" v="68" actId="962"/>
          <ac:picMkLst>
            <pc:docMk/>
            <pc:sldMk cId="1519285613" sldId="271"/>
            <ac:picMk id="3" creationId="{E0A07B23-F944-4B5D-96B6-B3E5FB383C80}"/>
          </ac:picMkLst>
        </pc:picChg>
      </pc:sldChg>
      <pc:sldChg chg="del">
        <pc:chgData name="Kody Morey" userId="cc69656789aaa046" providerId="LiveId" clId="{0E9F7271-BB62-4FF2-99CD-F45F3661720C}" dt="2019-09-27T17:57:51.890" v="13" actId="2696"/>
        <pc:sldMkLst>
          <pc:docMk/>
          <pc:sldMk cId="4178766411" sldId="271"/>
        </pc:sldMkLst>
      </pc:sldChg>
      <pc:sldChg chg="addSp delSp modSp add setBg">
        <pc:chgData name="Kody Morey" userId="cc69656789aaa046" providerId="LiveId" clId="{0E9F7271-BB62-4FF2-99CD-F45F3661720C}" dt="2019-09-27T18:58:57.785" v="77" actId="14100"/>
        <pc:sldMkLst>
          <pc:docMk/>
          <pc:sldMk cId="3341181766" sldId="272"/>
        </pc:sldMkLst>
        <pc:picChg chg="add del mod">
          <ac:chgData name="Kody Morey" userId="cc69656789aaa046" providerId="LiveId" clId="{0E9F7271-BB62-4FF2-99CD-F45F3661720C}" dt="2019-09-27T18:58:25.513" v="74" actId="478"/>
          <ac:picMkLst>
            <pc:docMk/>
            <pc:sldMk cId="3341181766" sldId="272"/>
            <ac:picMk id="2" creationId="{2296F9BC-D9F3-4189-B12C-3EB07CA273FF}"/>
          </ac:picMkLst>
        </pc:picChg>
        <pc:picChg chg="add mod">
          <ac:chgData name="Kody Morey" userId="cc69656789aaa046" providerId="LiveId" clId="{0E9F7271-BB62-4FF2-99CD-F45F3661720C}" dt="2019-09-27T18:58:57.785" v="77" actId="14100"/>
          <ac:picMkLst>
            <pc:docMk/>
            <pc:sldMk cId="3341181766" sldId="272"/>
            <ac:picMk id="3" creationId="{4CF418C9-DF9B-4130-AF9B-660A9E97ADB8}"/>
          </ac:picMkLst>
        </pc:picChg>
      </pc:sldChg>
      <pc:sldChg chg="del">
        <pc:chgData name="Kody Morey" userId="cc69656789aaa046" providerId="LiveId" clId="{0E9F7271-BB62-4FF2-99CD-F45F3661720C}" dt="2019-09-27T17:57:52.171" v="14" actId="2696"/>
        <pc:sldMkLst>
          <pc:docMk/>
          <pc:sldMk cId="4036887055" sldId="272"/>
        </pc:sldMkLst>
      </pc:sldChg>
      <pc:sldChg chg="del">
        <pc:chgData name="Kody Morey" userId="cc69656789aaa046" providerId="LiveId" clId="{0E9F7271-BB62-4FF2-99CD-F45F3661720C}" dt="2019-09-27T17:57:52.375" v="15" actId="2696"/>
        <pc:sldMkLst>
          <pc:docMk/>
          <pc:sldMk cId="743709327" sldId="273"/>
        </pc:sldMkLst>
      </pc:sldChg>
      <pc:sldChg chg="addSp delSp modSp add mod setBg">
        <pc:chgData name="Kody Morey" userId="cc69656789aaa046" providerId="LiveId" clId="{0E9F7271-BB62-4FF2-99CD-F45F3661720C}" dt="2019-09-27T19:04:09.648" v="117" actId="207"/>
        <pc:sldMkLst>
          <pc:docMk/>
          <pc:sldMk cId="1080132709" sldId="273"/>
        </pc:sldMkLst>
        <pc:spChg chg="add mod">
          <ac:chgData name="Kody Morey" userId="cc69656789aaa046" providerId="LiveId" clId="{0E9F7271-BB62-4FF2-99CD-F45F3661720C}" dt="2019-09-27T19:04:09.648" v="117" actId="207"/>
          <ac:spMkLst>
            <pc:docMk/>
            <pc:sldMk cId="1080132709" sldId="273"/>
            <ac:spMk id="4" creationId="{42D76A48-DFA9-4426-BA78-36B96B2F64B3}"/>
          </ac:spMkLst>
        </pc:spChg>
        <pc:picChg chg="add del mod">
          <ac:chgData name="Kody Morey" userId="cc69656789aaa046" providerId="LiveId" clId="{0E9F7271-BB62-4FF2-99CD-F45F3661720C}" dt="2019-09-27T19:02:09.864" v="84" actId="478"/>
          <ac:picMkLst>
            <pc:docMk/>
            <pc:sldMk cId="1080132709" sldId="273"/>
            <ac:picMk id="2" creationId="{D4A0AF4E-3B2E-4114-8011-2B2B93098B25}"/>
          </ac:picMkLst>
        </pc:picChg>
        <pc:picChg chg="add mod">
          <ac:chgData name="Kody Morey" userId="cc69656789aaa046" providerId="LiveId" clId="{0E9F7271-BB62-4FF2-99CD-F45F3661720C}" dt="2019-09-27T19:03:00.901" v="89" actId="27614"/>
          <ac:picMkLst>
            <pc:docMk/>
            <pc:sldMk cId="1080132709" sldId="273"/>
            <ac:picMk id="3" creationId="{92509887-961D-4DBF-80D2-15F21D7C5E31}"/>
          </ac:picMkLst>
        </pc:picChg>
      </pc:sldChg>
      <pc:sldChg chg="addSp modSp add setBg">
        <pc:chgData name="Kody Morey" userId="cc69656789aaa046" providerId="LiveId" clId="{0E9F7271-BB62-4FF2-99CD-F45F3661720C}" dt="2019-09-27T19:19:37.230" v="173" actId="1440"/>
        <pc:sldMkLst>
          <pc:docMk/>
          <pc:sldMk cId="87900523" sldId="274"/>
        </pc:sldMkLst>
        <pc:spChg chg="add mod">
          <ac:chgData name="Kody Morey" userId="cc69656789aaa046" providerId="LiveId" clId="{0E9F7271-BB62-4FF2-99CD-F45F3661720C}" dt="2019-09-27T19:18:59.306" v="170" actId="207"/>
          <ac:spMkLst>
            <pc:docMk/>
            <pc:sldMk cId="87900523" sldId="274"/>
            <ac:spMk id="3" creationId="{2AC6ED5C-962C-42EF-93CD-B225963DE05F}"/>
          </ac:spMkLst>
        </pc:spChg>
        <pc:picChg chg="add mod">
          <ac:chgData name="Kody Morey" userId="cc69656789aaa046" providerId="LiveId" clId="{0E9F7271-BB62-4FF2-99CD-F45F3661720C}" dt="2019-09-27T19:19:37.230" v="173" actId="1440"/>
          <ac:picMkLst>
            <pc:docMk/>
            <pc:sldMk cId="87900523" sldId="274"/>
            <ac:picMk id="2" creationId="{6C1B2A5C-D620-4ED4-9EA5-0956AC82F372}"/>
          </ac:picMkLst>
        </pc:picChg>
        <pc:picChg chg="add mod">
          <ac:chgData name="Kody Morey" userId="cc69656789aaa046" providerId="LiveId" clId="{0E9F7271-BB62-4FF2-99CD-F45F3661720C}" dt="2019-09-27T19:19:28.130" v="172" actId="1440"/>
          <ac:picMkLst>
            <pc:docMk/>
            <pc:sldMk cId="87900523" sldId="274"/>
            <ac:picMk id="4" creationId="{548D4229-CAFC-47C0-9208-A538BFC16938}"/>
          </ac:picMkLst>
        </pc:picChg>
      </pc:sldChg>
      <pc:sldChg chg="del">
        <pc:chgData name="Kody Morey" userId="cc69656789aaa046" providerId="LiveId" clId="{0E9F7271-BB62-4FF2-99CD-F45F3661720C}" dt="2019-09-27T17:57:52.577" v="16" actId="2696"/>
        <pc:sldMkLst>
          <pc:docMk/>
          <pc:sldMk cId="655945434" sldId="274"/>
        </pc:sldMkLst>
      </pc:sldChg>
      <pc:sldChg chg="del">
        <pc:chgData name="Kody Morey" userId="cc69656789aaa046" providerId="LiveId" clId="{0E9F7271-BB62-4FF2-99CD-F45F3661720C}" dt="2019-09-27T17:57:52.780" v="17" actId="2696"/>
        <pc:sldMkLst>
          <pc:docMk/>
          <pc:sldMk cId="2714220510" sldId="275"/>
        </pc:sldMkLst>
      </pc:sldChg>
      <pc:sldChg chg="addSp delSp modSp add">
        <pc:chgData name="Kody Morey" userId="cc69656789aaa046" providerId="LiveId" clId="{0E9F7271-BB62-4FF2-99CD-F45F3661720C}" dt="2019-09-27T19:49:07.352" v="1148" actId="20577"/>
        <pc:sldMkLst>
          <pc:docMk/>
          <pc:sldMk cId="2775325749" sldId="275"/>
        </pc:sldMkLst>
        <pc:spChg chg="add mod">
          <ac:chgData name="Kody Morey" userId="cc69656789aaa046" providerId="LiveId" clId="{0E9F7271-BB62-4FF2-99CD-F45F3661720C}" dt="2019-09-27T19:45:09.736" v="983" actId="14100"/>
          <ac:spMkLst>
            <pc:docMk/>
            <pc:sldMk cId="2775325749" sldId="275"/>
            <ac:spMk id="20" creationId="{7FDFE87D-D24C-4AEA-B7CC-A0AEC0284673}"/>
          </ac:spMkLst>
        </pc:spChg>
        <pc:spChg chg="add mod">
          <ac:chgData name="Kody Morey" userId="cc69656789aaa046" providerId="LiveId" clId="{0E9F7271-BB62-4FF2-99CD-F45F3661720C}" dt="2019-09-27T19:45:30.512" v="987" actId="14100"/>
          <ac:spMkLst>
            <pc:docMk/>
            <pc:sldMk cId="2775325749" sldId="275"/>
            <ac:spMk id="21" creationId="{119EBF88-E34F-4817-A408-F6C06D5B13AA}"/>
          </ac:spMkLst>
        </pc:spChg>
        <pc:spChg chg="add mod">
          <ac:chgData name="Kody Morey" userId="cc69656789aaa046" providerId="LiveId" clId="{0E9F7271-BB62-4FF2-99CD-F45F3661720C}" dt="2019-09-27T19:49:07.352" v="1148" actId="20577"/>
          <ac:spMkLst>
            <pc:docMk/>
            <pc:sldMk cId="2775325749" sldId="275"/>
            <ac:spMk id="22" creationId="{4D02516B-996E-443A-8A58-A2FCEC1BCF7A}"/>
          </ac:spMkLst>
        </pc:spChg>
        <pc:picChg chg="add del mod">
          <ac:chgData name="Kody Morey" userId="cc69656789aaa046" providerId="LiveId" clId="{0E9F7271-BB62-4FF2-99CD-F45F3661720C}" dt="2019-09-27T19:21:58.431" v="178" actId="478"/>
          <ac:picMkLst>
            <pc:docMk/>
            <pc:sldMk cId="2775325749" sldId="275"/>
            <ac:picMk id="2" creationId="{4AB5416F-1967-453C-AAA2-4AEA7EFD9457}"/>
          </ac:picMkLst>
        </pc:picChg>
        <pc:picChg chg="add mod">
          <ac:chgData name="Kody Morey" userId="cc69656789aaa046" providerId="LiveId" clId="{0E9F7271-BB62-4FF2-99CD-F45F3661720C}" dt="2019-09-27T19:45:12.502" v="984" actId="1076"/>
          <ac:picMkLst>
            <pc:docMk/>
            <pc:sldMk cId="2775325749" sldId="275"/>
            <ac:picMk id="3" creationId="{8F56D1B6-A6BB-4861-9D8A-18E56582CA6E}"/>
          </ac:picMkLst>
        </pc:picChg>
        <pc:picChg chg="add mod">
          <ac:chgData name="Kody Morey" userId="cc69656789aaa046" providerId="LiveId" clId="{0E9F7271-BB62-4FF2-99CD-F45F3661720C}" dt="2019-09-27T19:29:15.744" v="192" actId="1076"/>
          <ac:picMkLst>
            <pc:docMk/>
            <pc:sldMk cId="2775325749" sldId="275"/>
            <ac:picMk id="4" creationId="{7D4C69A9-77DB-4E51-BB0F-D726E2CA2F07}"/>
          </ac:picMkLst>
        </pc:picChg>
        <pc:picChg chg="add del mod">
          <ac:chgData name="Kody Morey" userId="cc69656789aaa046" providerId="LiveId" clId="{0E9F7271-BB62-4FF2-99CD-F45F3661720C}" dt="2019-09-27T19:25:00.971" v="189" actId="478"/>
          <ac:picMkLst>
            <pc:docMk/>
            <pc:sldMk cId="2775325749" sldId="275"/>
            <ac:picMk id="5" creationId="{0E50D10D-5FFA-4E7D-96F7-172CAE23C5FA}"/>
          </ac:picMkLst>
        </pc:picChg>
        <pc:picChg chg="add mod modCrop">
          <ac:chgData name="Kody Morey" userId="cc69656789aaa046" providerId="LiveId" clId="{0E9F7271-BB62-4FF2-99CD-F45F3661720C}" dt="2019-09-27T19:30:08.895" v="199" actId="1076"/>
          <ac:picMkLst>
            <pc:docMk/>
            <pc:sldMk cId="2775325749" sldId="275"/>
            <ac:picMk id="6" creationId="{051BFFEC-86AB-444A-9544-C0693E160D32}"/>
          </ac:picMkLst>
        </pc:picChg>
        <pc:picChg chg="add mod">
          <ac:chgData name="Kody Morey" userId="cc69656789aaa046" providerId="LiveId" clId="{0E9F7271-BB62-4FF2-99CD-F45F3661720C}" dt="2019-09-27T19:45:34.924" v="988" actId="1076"/>
          <ac:picMkLst>
            <pc:docMk/>
            <pc:sldMk cId="2775325749" sldId="275"/>
            <ac:picMk id="7" creationId="{030BFDC7-CAAA-4092-BA3C-421C546FC0A8}"/>
          </ac:picMkLst>
        </pc:picChg>
        <pc:picChg chg="add mod modCrop">
          <ac:chgData name="Kody Morey" userId="cc69656789aaa046" providerId="LiveId" clId="{0E9F7271-BB62-4FF2-99CD-F45F3661720C}" dt="2019-09-27T19:31:19.630" v="211" actId="1076"/>
          <ac:picMkLst>
            <pc:docMk/>
            <pc:sldMk cId="2775325749" sldId="275"/>
            <ac:picMk id="8" creationId="{48B6E4C9-C04C-4CC9-AFEE-89D8E6331B75}"/>
          </ac:picMkLst>
        </pc:picChg>
        <pc:picChg chg="add mod ord">
          <ac:chgData name="Kody Morey" userId="cc69656789aaa046" providerId="LiveId" clId="{0E9F7271-BB62-4FF2-99CD-F45F3661720C}" dt="2019-09-27T19:31:57.717" v="218" actId="1076"/>
          <ac:picMkLst>
            <pc:docMk/>
            <pc:sldMk cId="2775325749" sldId="275"/>
            <ac:picMk id="9" creationId="{8A5B282B-C947-4574-A0AA-16186A110627}"/>
          </ac:picMkLst>
        </pc:picChg>
        <pc:picChg chg="add mod">
          <ac:chgData name="Kody Morey" userId="cc69656789aaa046" providerId="LiveId" clId="{0E9F7271-BB62-4FF2-99CD-F45F3661720C}" dt="2019-09-27T19:32:57.352" v="227" actId="1076"/>
          <ac:picMkLst>
            <pc:docMk/>
            <pc:sldMk cId="2775325749" sldId="275"/>
            <ac:picMk id="10" creationId="{938EF969-2494-46CB-ADFD-5D30F6A8C17E}"/>
          </ac:picMkLst>
        </pc:picChg>
        <pc:picChg chg="add mod">
          <ac:chgData name="Kody Morey" userId="cc69656789aaa046" providerId="LiveId" clId="{0E9F7271-BB62-4FF2-99CD-F45F3661720C}" dt="2019-09-27T19:32:50.963" v="226" actId="1076"/>
          <ac:picMkLst>
            <pc:docMk/>
            <pc:sldMk cId="2775325749" sldId="275"/>
            <ac:picMk id="11" creationId="{9F340F67-424A-4838-8B2B-F45B3D4E6DBD}"/>
          </ac:picMkLst>
        </pc:picChg>
        <pc:picChg chg="add mod">
          <ac:chgData name="Kody Morey" userId="cc69656789aaa046" providerId="LiveId" clId="{0E9F7271-BB62-4FF2-99CD-F45F3661720C}" dt="2019-09-27T19:33:24.139" v="232" actId="1076"/>
          <ac:picMkLst>
            <pc:docMk/>
            <pc:sldMk cId="2775325749" sldId="275"/>
            <ac:picMk id="12" creationId="{7085632B-B82C-42C3-9D31-C768970E459D}"/>
          </ac:picMkLst>
        </pc:picChg>
        <pc:picChg chg="add mod">
          <ac:chgData name="Kody Morey" userId="cc69656789aaa046" providerId="LiveId" clId="{0E9F7271-BB62-4FF2-99CD-F45F3661720C}" dt="2019-09-27T19:33:53.976" v="237" actId="1076"/>
          <ac:picMkLst>
            <pc:docMk/>
            <pc:sldMk cId="2775325749" sldId="275"/>
            <ac:picMk id="13" creationId="{A605EA76-D7E2-4E62-8CA8-5CDF4E63D077}"/>
          </ac:picMkLst>
        </pc:picChg>
        <pc:picChg chg="add mod">
          <ac:chgData name="Kody Morey" userId="cc69656789aaa046" providerId="LiveId" clId="{0E9F7271-BB62-4FF2-99CD-F45F3661720C}" dt="2019-09-27T19:34:19.302" v="241" actId="1076"/>
          <ac:picMkLst>
            <pc:docMk/>
            <pc:sldMk cId="2775325749" sldId="275"/>
            <ac:picMk id="14" creationId="{E25874FA-1F58-4AF4-87D5-E4B8DBE3E2D9}"/>
          </ac:picMkLst>
        </pc:picChg>
        <pc:picChg chg="add mod modCrop">
          <ac:chgData name="Kody Morey" userId="cc69656789aaa046" providerId="LiveId" clId="{0E9F7271-BB62-4FF2-99CD-F45F3661720C}" dt="2019-09-27T19:35:16.039" v="247" actId="1076"/>
          <ac:picMkLst>
            <pc:docMk/>
            <pc:sldMk cId="2775325749" sldId="275"/>
            <ac:picMk id="15" creationId="{B97F80FF-BB7E-45D7-8D01-AA33A7B339BE}"/>
          </ac:picMkLst>
        </pc:picChg>
        <pc:picChg chg="add mod modCrop">
          <ac:chgData name="Kody Morey" userId="cc69656789aaa046" providerId="LiveId" clId="{0E9F7271-BB62-4FF2-99CD-F45F3661720C}" dt="2019-09-27T19:36:11.158" v="255" actId="1076"/>
          <ac:picMkLst>
            <pc:docMk/>
            <pc:sldMk cId="2775325749" sldId="275"/>
            <ac:picMk id="16" creationId="{F0F989B7-DB71-416B-B4BD-C802E1767346}"/>
          </ac:picMkLst>
        </pc:picChg>
        <pc:picChg chg="add mod">
          <ac:chgData name="Kody Morey" userId="cc69656789aaa046" providerId="LiveId" clId="{0E9F7271-BB62-4FF2-99CD-F45F3661720C}" dt="2019-09-27T19:36:42.803" v="259" actId="1076"/>
          <ac:picMkLst>
            <pc:docMk/>
            <pc:sldMk cId="2775325749" sldId="275"/>
            <ac:picMk id="17" creationId="{115D3B84-DFEF-4AE6-B207-AC99A7539EEA}"/>
          </ac:picMkLst>
        </pc:picChg>
        <pc:picChg chg="add mod modCrop">
          <ac:chgData name="Kody Morey" userId="cc69656789aaa046" providerId="LiveId" clId="{0E9F7271-BB62-4FF2-99CD-F45F3661720C}" dt="2019-09-27T19:47:18.073" v="1138" actId="1076"/>
          <ac:picMkLst>
            <pc:docMk/>
            <pc:sldMk cId="2775325749" sldId="275"/>
            <ac:picMk id="18" creationId="{4570D0DA-88CB-4F22-B94D-A603C7F9068D}"/>
          </ac:picMkLst>
        </pc:picChg>
        <pc:picChg chg="add mod">
          <ac:chgData name="Kody Morey" userId="cc69656789aaa046" providerId="LiveId" clId="{0E9F7271-BB62-4FF2-99CD-F45F3661720C}" dt="2019-09-27T19:38:48.896" v="271" actId="1076"/>
          <ac:picMkLst>
            <pc:docMk/>
            <pc:sldMk cId="2775325749" sldId="275"/>
            <ac:picMk id="19" creationId="{BC86DD97-2EF0-4163-815D-5A8B15E77562}"/>
          </ac:picMkLst>
        </pc:picChg>
      </pc:sldChg>
      <pc:sldChg chg="addSp modSp add mod setBg">
        <pc:chgData name="Kody Morey" userId="cc69656789aaa046" providerId="LiveId" clId="{0E9F7271-BB62-4FF2-99CD-F45F3661720C}" dt="2019-09-27T20:07:16.625" v="1981" actId="1076"/>
        <pc:sldMkLst>
          <pc:docMk/>
          <pc:sldMk cId="1551063105" sldId="276"/>
        </pc:sldMkLst>
        <pc:spChg chg="add mod">
          <ac:chgData name="Kody Morey" userId="cc69656789aaa046" providerId="LiveId" clId="{0E9F7271-BB62-4FF2-99CD-F45F3661720C}" dt="2019-09-27T19:57:29.871" v="1950" actId="1076"/>
          <ac:spMkLst>
            <pc:docMk/>
            <pc:sldMk cId="1551063105" sldId="276"/>
            <ac:spMk id="3" creationId="{4FD623E4-0A55-4C7C-BA72-524A413716DD}"/>
          </ac:spMkLst>
        </pc:spChg>
        <pc:spChg chg="add">
          <ac:chgData name="Kody Morey" userId="cc69656789aaa046" providerId="LiveId" clId="{0E9F7271-BB62-4FF2-99CD-F45F3661720C}" dt="2019-09-27T19:51:12.515" v="1152" actId="26606"/>
          <ac:spMkLst>
            <pc:docMk/>
            <pc:sldMk cId="1551063105" sldId="276"/>
            <ac:spMk id="7" creationId="{82A5F716-98EF-42EF-A471-87C6DFDCC799}"/>
          </ac:spMkLst>
        </pc:spChg>
        <pc:spChg chg="add">
          <ac:chgData name="Kody Morey" userId="cc69656789aaa046" providerId="LiveId" clId="{0E9F7271-BB62-4FF2-99CD-F45F3661720C}" dt="2019-09-27T19:51:12.515" v="1152" actId="26606"/>
          <ac:spMkLst>
            <pc:docMk/>
            <pc:sldMk cId="1551063105" sldId="276"/>
            <ac:spMk id="9" creationId="{B87687D8-4EF1-4EF2-BF7E-74BB4A3D1806}"/>
          </ac:spMkLst>
        </pc:spChg>
        <pc:picChg chg="add mod">
          <ac:chgData name="Kody Morey" userId="cc69656789aaa046" providerId="LiveId" clId="{0E9F7271-BB62-4FF2-99CD-F45F3661720C}" dt="2019-09-27T19:56:24.826" v="1847" actId="14100"/>
          <ac:picMkLst>
            <pc:docMk/>
            <pc:sldMk cId="1551063105" sldId="276"/>
            <ac:picMk id="2" creationId="{6E0F9436-2A44-4A32-9E25-10B4325328D3}"/>
          </ac:picMkLst>
        </pc:picChg>
        <pc:picChg chg="add mod">
          <ac:chgData name="Kody Morey" userId="cc69656789aaa046" providerId="LiveId" clId="{0E9F7271-BB62-4FF2-99CD-F45F3661720C}" dt="2019-09-27T19:58:44.830" v="1954" actId="1076"/>
          <ac:picMkLst>
            <pc:docMk/>
            <pc:sldMk cId="1551063105" sldId="276"/>
            <ac:picMk id="4" creationId="{D7BB4415-0FA1-432A-89E9-98CFC1715B25}"/>
          </ac:picMkLst>
        </pc:picChg>
        <pc:picChg chg="add mod">
          <ac:chgData name="Kody Morey" userId="cc69656789aaa046" providerId="LiveId" clId="{0E9F7271-BB62-4FF2-99CD-F45F3661720C}" dt="2019-09-27T19:59:36.960" v="1959" actId="1076"/>
          <ac:picMkLst>
            <pc:docMk/>
            <pc:sldMk cId="1551063105" sldId="276"/>
            <ac:picMk id="5" creationId="{CF239084-DA4B-45E9-9B11-B5EC12462B6D}"/>
          </ac:picMkLst>
        </pc:picChg>
        <pc:picChg chg="add mod">
          <ac:chgData name="Kody Morey" userId="cc69656789aaa046" providerId="LiveId" clId="{0E9F7271-BB62-4FF2-99CD-F45F3661720C}" dt="2019-09-27T20:00:51.526" v="1963" actId="1076"/>
          <ac:picMkLst>
            <pc:docMk/>
            <pc:sldMk cId="1551063105" sldId="276"/>
            <ac:picMk id="6" creationId="{830EE0F4-28E2-46B2-BE00-F6B2F83921EA}"/>
          </ac:picMkLst>
        </pc:picChg>
        <pc:picChg chg="add mod modCrop">
          <ac:chgData name="Kody Morey" userId="cc69656789aaa046" providerId="LiveId" clId="{0E9F7271-BB62-4FF2-99CD-F45F3661720C}" dt="2019-09-27T20:01:27.418" v="1967" actId="1076"/>
          <ac:picMkLst>
            <pc:docMk/>
            <pc:sldMk cId="1551063105" sldId="276"/>
            <ac:picMk id="8" creationId="{5D52DC05-F0B0-4C85-908D-241C64CA10D0}"/>
          </ac:picMkLst>
        </pc:picChg>
        <pc:picChg chg="add mod">
          <ac:chgData name="Kody Morey" userId="cc69656789aaa046" providerId="LiveId" clId="{0E9F7271-BB62-4FF2-99CD-F45F3661720C}" dt="2019-09-27T20:02:11.971" v="1971" actId="1076"/>
          <ac:picMkLst>
            <pc:docMk/>
            <pc:sldMk cId="1551063105" sldId="276"/>
            <ac:picMk id="10" creationId="{CCEF6FEE-8855-4660-BBDB-D8007D110BFE}"/>
          </ac:picMkLst>
        </pc:picChg>
        <pc:picChg chg="add mod">
          <ac:chgData name="Kody Morey" userId="cc69656789aaa046" providerId="LiveId" clId="{0E9F7271-BB62-4FF2-99CD-F45F3661720C}" dt="2019-09-27T20:04:32.883" v="1976" actId="1076"/>
          <ac:picMkLst>
            <pc:docMk/>
            <pc:sldMk cId="1551063105" sldId="276"/>
            <ac:picMk id="11" creationId="{07CD5791-200A-473C-B89A-86D1F68CD0B9}"/>
          </ac:picMkLst>
        </pc:picChg>
        <pc:picChg chg="add mod">
          <ac:chgData name="Kody Morey" userId="cc69656789aaa046" providerId="LiveId" clId="{0E9F7271-BB62-4FF2-99CD-F45F3661720C}" dt="2019-09-27T20:07:16.625" v="1981" actId="1076"/>
          <ac:picMkLst>
            <pc:docMk/>
            <pc:sldMk cId="1551063105" sldId="276"/>
            <ac:picMk id="12" creationId="{EEC3F03B-379A-4F71-9C26-78715F2B6431}"/>
          </ac:picMkLst>
        </pc:picChg>
      </pc:sldChg>
      <pc:sldChg chg="del">
        <pc:chgData name="Kody Morey" userId="cc69656789aaa046" providerId="LiveId" clId="{0E9F7271-BB62-4FF2-99CD-F45F3661720C}" dt="2019-09-27T17:57:52.968" v="18" actId="2696"/>
        <pc:sldMkLst>
          <pc:docMk/>
          <pc:sldMk cId="3037511404" sldId="276"/>
        </pc:sldMkLst>
      </pc:sldChg>
      <pc:sldChg chg="addSp delSp modSp add">
        <pc:chgData name="Kody Morey" userId="cc69656789aaa046" providerId="LiveId" clId="{0E9F7271-BB62-4FF2-99CD-F45F3661720C}" dt="2019-09-27T20:18:48.061" v="2222" actId="14100"/>
        <pc:sldMkLst>
          <pc:docMk/>
          <pc:sldMk cId="2366450803" sldId="277"/>
        </pc:sldMkLst>
        <pc:spChg chg="add mod">
          <ac:chgData name="Kody Morey" userId="cc69656789aaa046" providerId="LiveId" clId="{0E9F7271-BB62-4FF2-99CD-F45F3661720C}" dt="2019-09-27T20:18:48.061" v="2222" actId="14100"/>
          <ac:spMkLst>
            <pc:docMk/>
            <pc:sldMk cId="2366450803" sldId="277"/>
            <ac:spMk id="4" creationId="{D2889259-F782-40CB-A030-E925465EB5E5}"/>
          </ac:spMkLst>
        </pc:spChg>
        <pc:spChg chg="add mod">
          <ac:chgData name="Kody Morey" userId="cc69656789aaa046" providerId="LiveId" clId="{0E9F7271-BB62-4FF2-99CD-F45F3661720C}" dt="2019-09-27T20:12:17.377" v="2197" actId="1076"/>
          <ac:spMkLst>
            <pc:docMk/>
            <pc:sldMk cId="2366450803" sldId="277"/>
            <ac:spMk id="5" creationId="{B68C5C22-6F97-4FDA-8D70-AB4EEEFD1169}"/>
          </ac:spMkLst>
        </pc:spChg>
        <pc:spChg chg="add mod ord">
          <ac:chgData name="Kody Morey" userId="cc69656789aaa046" providerId="LiveId" clId="{0E9F7271-BB62-4FF2-99CD-F45F3661720C}" dt="2019-09-27T20:18:30.235" v="2218" actId="166"/>
          <ac:spMkLst>
            <pc:docMk/>
            <pc:sldMk cId="2366450803" sldId="277"/>
            <ac:spMk id="6" creationId="{FE92C253-26F4-40AD-8B0F-897BBF791372}"/>
          </ac:spMkLst>
        </pc:spChg>
        <pc:picChg chg="add del mod modCrop">
          <ac:chgData name="Kody Morey" userId="cc69656789aaa046" providerId="LiveId" clId="{0E9F7271-BB62-4FF2-99CD-F45F3661720C}" dt="2019-09-27T20:09:42.953" v="1988" actId="478"/>
          <ac:picMkLst>
            <pc:docMk/>
            <pc:sldMk cId="2366450803" sldId="277"/>
            <ac:picMk id="2" creationId="{37722099-1DA5-4A28-AE0A-CDADE8926123}"/>
          </ac:picMkLst>
        </pc:picChg>
        <pc:picChg chg="add mod">
          <ac:chgData name="Kody Morey" userId="cc69656789aaa046" providerId="LiveId" clId="{0E9F7271-BB62-4FF2-99CD-F45F3661720C}" dt="2019-09-27T20:12:20.019" v="2198" actId="1076"/>
          <ac:picMkLst>
            <pc:docMk/>
            <pc:sldMk cId="2366450803" sldId="277"/>
            <ac:picMk id="3" creationId="{44FE6F79-89CA-4B9B-8153-0DE6B129EDC5}"/>
          </ac:picMkLst>
        </pc:picChg>
        <pc:picChg chg="add mod ord">
          <ac:chgData name="Kody Morey" userId="cc69656789aaa046" providerId="LiveId" clId="{0E9F7271-BB62-4FF2-99CD-F45F3661720C}" dt="2019-09-27T20:18:20.847" v="2217" actId="166"/>
          <ac:picMkLst>
            <pc:docMk/>
            <pc:sldMk cId="2366450803" sldId="277"/>
            <ac:picMk id="7" creationId="{3AB6E28C-9875-4C0D-988D-190434C8BE28}"/>
          </ac:picMkLst>
        </pc:picChg>
        <pc:picChg chg="add mod">
          <ac:chgData name="Kody Morey" userId="cc69656789aaa046" providerId="LiveId" clId="{0E9F7271-BB62-4FF2-99CD-F45F3661720C}" dt="2019-09-27T20:13:36.124" v="2210" actId="1076"/>
          <ac:picMkLst>
            <pc:docMk/>
            <pc:sldMk cId="2366450803" sldId="277"/>
            <ac:picMk id="8" creationId="{DC869554-FA1B-4055-B743-B82F81F70104}"/>
          </ac:picMkLst>
        </pc:picChg>
        <pc:picChg chg="add mod">
          <ac:chgData name="Kody Morey" userId="cc69656789aaa046" providerId="LiveId" clId="{0E9F7271-BB62-4FF2-99CD-F45F3661720C}" dt="2019-09-27T20:18:35.692" v="2220" actId="1076"/>
          <ac:picMkLst>
            <pc:docMk/>
            <pc:sldMk cId="2366450803" sldId="277"/>
            <ac:picMk id="9" creationId="{306E3A66-D1AA-450C-B0DA-F1C4FDA3DFF8}"/>
          </ac:picMkLst>
        </pc:picChg>
        <pc:picChg chg="add mod">
          <ac:chgData name="Kody Morey" userId="cc69656789aaa046" providerId="LiveId" clId="{0E9F7271-BB62-4FF2-99CD-F45F3661720C}" dt="2019-09-27T20:18:33.985" v="2219" actId="1076"/>
          <ac:picMkLst>
            <pc:docMk/>
            <pc:sldMk cId="2366450803" sldId="277"/>
            <ac:picMk id="10" creationId="{3B3059D2-7BE6-44A6-9AA9-3109AA064870}"/>
          </ac:picMkLst>
        </pc:picChg>
      </pc:sldChg>
      <pc:sldChg chg="del">
        <pc:chgData name="Kody Morey" userId="cc69656789aaa046" providerId="LiveId" clId="{0E9F7271-BB62-4FF2-99CD-F45F3661720C}" dt="2019-09-27T17:57:53.171" v="19" actId="2696"/>
        <pc:sldMkLst>
          <pc:docMk/>
          <pc:sldMk cId="2664501472" sldId="277"/>
        </pc:sldMkLst>
      </pc:sldChg>
      <pc:sldChg chg="addSp modSp add">
        <pc:chgData name="Kody Morey" userId="cc69656789aaa046" providerId="LiveId" clId="{0E9F7271-BB62-4FF2-99CD-F45F3661720C}" dt="2019-09-27T21:59:16.336" v="2763" actId="1076"/>
        <pc:sldMkLst>
          <pc:docMk/>
          <pc:sldMk cId="800608566" sldId="278"/>
        </pc:sldMkLst>
        <pc:spChg chg="add mod">
          <ac:chgData name="Kody Morey" userId="cc69656789aaa046" providerId="LiveId" clId="{0E9F7271-BB62-4FF2-99CD-F45F3661720C}" dt="2019-09-27T21:40:46.785" v="2395" actId="115"/>
          <ac:spMkLst>
            <pc:docMk/>
            <pc:sldMk cId="800608566" sldId="278"/>
            <ac:spMk id="3" creationId="{A5DBDF1C-95F0-4921-8D4A-AF9CE37B1696}"/>
          </ac:spMkLst>
        </pc:spChg>
        <pc:spChg chg="add mod">
          <ac:chgData name="Kody Morey" userId="cc69656789aaa046" providerId="LiveId" clId="{0E9F7271-BB62-4FF2-99CD-F45F3661720C}" dt="2019-09-27T21:58:21.898" v="2756" actId="1076"/>
          <ac:spMkLst>
            <pc:docMk/>
            <pc:sldMk cId="800608566" sldId="278"/>
            <ac:spMk id="4" creationId="{4D1D8F72-20E8-431D-A192-F6D64401F28D}"/>
          </ac:spMkLst>
        </pc:spChg>
        <pc:spChg chg="add mod">
          <ac:chgData name="Kody Morey" userId="cc69656789aaa046" providerId="LiveId" clId="{0E9F7271-BB62-4FF2-99CD-F45F3661720C}" dt="2019-09-27T21:58:32.507" v="2759" actId="14100"/>
          <ac:spMkLst>
            <pc:docMk/>
            <pc:sldMk cId="800608566" sldId="278"/>
            <ac:spMk id="7" creationId="{5D70D26D-892C-491C-ADF1-EFFAE710ED7D}"/>
          </ac:spMkLst>
        </pc:spChg>
        <pc:picChg chg="add mod">
          <ac:chgData name="Kody Morey" userId="cc69656789aaa046" providerId="LiveId" clId="{0E9F7271-BB62-4FF2-99CD-F45F3661720C}" dt="2019-09-27T21:39:38.940" v="2341" actId="1076"/>
          <ac:picMkLst>
            <pc:docMk/>
            <pc:sldMk cId="800608566" sldId="278"/>
            <ac:picMk id="2" creationId="{EE07E5C3-4E32-48F9-ADC3-B43551E60C95}"/>
          </ac:picMkLst>
        </pc:picChg>
        <pc:picChg chg="add mod">
          <ac:chgData name="Kody Morey" userId="cc69656789aaa046" providerId="LiveId" clId="{0E9F7271-BB62-4FF2-99CD-F45F3661720C}" dt="2019-09-27T21:45:04.146" v="2405" actId="1076"/>
          <ac:picMkLst>
            <pc:docMk/>
            <pc:sldMk cId="800608566" sldId="278"/>
            <ac:picMk id="5" creationId="{41A5A442-6492-4B89-9A24-565F39F35463}"/>
          </ac:picMkLst>
        </pc:picChg>
        <pc:picChg chg="add mod">
          <ac:chgData name="Kody Morey" userId="cc69656789aaa046" providerId="LiveId" clId="{0E9F7271-BB62-4FF2-99CD-F45F3661720C}" dt="2019-09-27T21:58:24.231" v="2757" actId="1076"/>
          <ac:picMkLst>
            <pc:docMk/>
            <pc:sldMk cId="800608566" sldId="278"/>
            <ac:picMk id="6" creationId="{42EAED97-D22D-4A7D-A91A-7286EC53372A}"/>
          </ac:picMkLst>
        </pc:picChg>
        <pc:picChg chg="add mod">
          <ac:chgData name="Kody Morey" userId="cc69656789aaa046" providerId="LiveId" clId="{0E9F7271-BB62-4FF2-99CD-F45F3661720C}" dt="2019-09-27T21:59:16.336" v="2763" actId="1076"/>
          <ac:picMkLst>
            <pc:docMk/>
            <pc:sldMk cId="800608566" sldId="278"/>
            <ac:picMk id="8" creationId="{5CEAF9FD-EE04-48C1-8B5C-9AFC095C83AA}"/>
          </ac:picMkLst>
        </pc:picChg>
      </pc:sldChg>
      <pc:sldChg chg="del">
        <pc:chgData name="Kody Morey" userId="cc69656789aaa046" providerId="LiveId" clId="{0E9F7271-BB62-4FF2-99CD-F45F3661720C}" dt="2019-09-27T17:57:53.358" v="20" actId="2696"/>
        <pc:sldMkLst>
          <pc:docMk/>
          <pc:sldMk cId="3378927268" sldId="278"/>
        </pc:sldMkLst>
      </pc:sldChg>
      <pc:sldChg chg="del">
        <pc:chgData name="Kody Morey" userId="cc69656789aaa046" providerId="LiveId" clId="{0E9F7271-BB62-4FF2-99CD-F45F3661720C}" dt="2019-09-27T17:57:53.608" v="21" actId="2696"/>
        <pc:sldMkLst>
          <pc:docMk/>
          <pc:sldMk cId="1928628546" sldId="279"/>
        </pc:sldMkLst>
      </pc:sldChg>
      <pc:sldChg chg="addSp delSp modSp add">
        <pc:chgData name="Kody Morey" userId="cc69656789aaa046" providerId="LiveId" clId="{0E9F7271-BB62-4FF2-99CD-F45F3661720C}" dt="2019-09-27T22:09:04.526" v="3162" actId="1076"/>
        <pc:sldMkLst>
          <pc:docMk/>
          <pc:sldMk cId="4025190984" sldId="279"/>
        </pc:sldMkLst>
        <pc:spChg chg="add mod">
          <ac:chgData name="Kody Morey" userId="cc69656789aaa046" providerId="LiveId" clId="{0E9F7271-BB62-4FF2-99CD-F45F3661720C}" dt="2019-09-27T22:04:07.988" v="2811" actId="1076"/>
          <ac:spMkLst>
            <pc:docMk/>
            <pc:sldMk cId="4025190984" sldId="279"/>
            <ac:spMk id="4" creationId="{B61E92DA-2C57-49E8-A6A8-A9F31887E412}"/>
          </ac:spMkLst>
        </pc:spChg>
        <pc:spChg chg="add mod">
          <ac:chgData name="Kody Morey" userId="cc69656789aaa046" providerId="LiveId" clId="{0E9F7271-BB62-4FF2-99CD-F45F3661720C}" dt="2019-09-27T22:05:25.511" v="2990" actId="403"/>
          <ac:spMkLst>
            <pc:docMk/>
            <pc:sldMk cId="4025190984" sldId="279"/>
            <ac:spMk id="5" creationId="{19204556-139F-4F92-AAB3-B8CDAF64D03B}"/>
          </ac:spMkLst>
        </pc:spChg>
        <pc:spChg chg="add mod">
          <ac:chgData name="Kody Morey" userId="cc69656789aaa046" providerId="LiveId" clId="{0E9F7271-BB62-4FF2-99CD-F45F3661720C}" dt="2019-09-27T22:08:07.586" v="3159" actId="207"/>
          <ac:spMkLst>
            <pc:docMk/>
            <pc:sldMk cId="4025190984" sldId="279"/>
            <ac:spMk id="6" creationId="{D78B8AB8-1987-4956-9E2F-AE1B244DD0B0}"/>
          </ac:spMkLst>
        </pc:spChg>
        <pc:picChg chg="add mod">
          <ac:chgData name="Kody Morey" userId="cc69656789aaa046" providerId="LiveId" clId="{0E9F7271-BB62-4FF2-99CD-F45F3661720C}" dt="2019-09-27T22:05:34.032" v="2994" actId="1076"/>
          <ac:picMkLst>
            <pc:docMk/>
            <pc:sldMk cId="4025190984" sldId="279"/>
            <ac:picMk id="2" creationId="{A679E48B-FEA9-45AB-8738-425DC5DF5475}"/>
          </ac:picMkLst>
        </pc:picChg>
        <pc:picChg chg="add del mod">
          <ac:chgData name="Kody Morey" userId="cc69656789aaa046" providerId="LiveId" clId="{0E9F7271-BB62-4FF2-99CD-F45F3661720C}" dt="2019-09-27T22:08:16.442" v="3160" actId="478"/>
          <ac:picMkLst>
            <pc:docMk/>
            <pc:sldMk cId="4025190984" sldId="279"/>
            <ac:picMk id="3" creationId="{F7B8E42E-4DF3-438C-909B-D0CE6096EA85}"/>
          </ac:picMkLst>
        </pc:picChg>
        <pc:picChg chg="add mod">
          <ac:chgData name="Kody Morey" userId="cc69656789aaa046" providerId="LiveId" clId="{0E9F7271-BB62-4FF2-99CD-F45F3661720C}" dt="2019-09-27T22:09:04.526" v="3162" actId="1076"/>
          <ac:picMkLst>
            <pc:docMk/>
            <pc:sldMk cId="4025190984" sldId="279"/>
            <ac:picMk id="7" creationId="{EEDEEAD5-14F7-4DCC-8C11-013F4AE74A43}"/>
          </ac:picMkLst>
        </pc:picChg>
      </pc:sldChg>
      <pc:sldChg chg="addSp modSp add ord">
        <pc:chgData name="Kody Morey" userId="cc69656789aaa046" providerId="LiveId" clId="{0E9F7271-BB62-4FF2-99CD-F45F3661720C}" dt="2019-09-27T23:21:28.576" v="4844"/>
        <pc:sldMkLst>
          <pc:docMk/>
          <pc:sldMk cId="640388110" sldId="280"/>
        </pc:sldMkLst>
        <pc:spChg chg="add mod">
          <ac:chgData name="Kody Morey" userId="cc69656789aaa046" providerId="LiveId" clId="{0E9F7271-BB62-4FF2-99CD-F45F3661720C}" dt="2019-09-27T22:16:00.306" v="3878" actId="207"/>
          <ac:spMkLst>
            <pc:docMk/>
            <pc:sldMk cId="640388110" sldId="280"/>
            <ac:spMk id="3" creationId="{7348D7FB-AFF1-4E6A-A634-8D10F22272FF}"/>
          </ac:spMkLst>
        </pc:spChg>
        <pc:picChg chg="add mod">
          <ac:chgData name="Kody Morey" userId="cc69656789aaa046" providerId="LiveId" clId="{0E9F7271-BB62-4FF2-99CD-F45F3661720C}" dt="2019-09-27T22:15:38.812" v="3862" actId="1076"/>
          <ac:picMkLst>
            <pc:docMk/>
            <pc:sldMk cId="640388110" sldId="280"/>
            <ac:picMk id="2" creationId="{1FE540A4-F749-40B3-8C67-9818E9C373E9}"/>
          </ac:picMkLst>
        </pc:picChg>
      </pc:sldChg>
      <pc:sldChg chg="del">
        <pc:chgData name="Kody Morey" userId="cc69656789aaa046" providerId="LiveId" clId="{0E9F7271-BB62-4FF2-99CD-F45F3661720C}" dt="2019-09-27T17:57:53.780" v="22" actId="2696"/>
        <pc:sldMkLst>
          <pc:docMk/>
          <pc:sldMk cId="1472524115" sldId="280"/>
        </pc:sldMkLst>
      </pc:sldChg>
      <pc:sldChg chg="addSp delSp modSp add setBg">
        <pc:chgData name="Kody Morey" userId="cc69656789aaa046" providerId="LiveId" clId="{0E9F7271-BB62-4FF2-99CD-F45F3661720C}" dt="2019-09-27T23:23:26.902" v="4869" actId="1076"/>
        <pc:sldMkLst>
          <pc:docMk/>
          <pc:sldMk cId="203515500" sldId="281"/>
        </pc:sldMkLst>
        <pc:spChg chg="add mod">
          <ac:chgData name="Kody Morey" userId="cc69656789aaa046" providerId="LiveId" clId="{0E9F7271-BB62-4FF2-99CD-F45F3661720C}" dt="2019-09-27T23:22:17.436" v="4852" actId="1076"/>
          <ac:spMkLst>
            <pc:docMk/>
            <pc:sldMk cId="203515500" sldId="281"/>
            <ac:spMk id="2" creationId="{8BF22094-9602-497E-A9DB-150497C4355D}"/>
          </ac:spMkLst>
        </pc:spChg>
        <pc:spChg chg="add mod">
          <ac:chgData name="Kody Morey" userId="cc69656789aaa046" providerId="LiveId" clId="{0E9F7271-BB62-4FF2-99CD-F45F3661720C}" dt="2019-09-27T23:23:26.902" v="4869" actId="1076"/>
          <ac:spMkLst>
            <pc:docMk/>
            <pc:sldMk cId="203515500" sldId="281"/>
            <ac:spMk id="6" creationId="{2FBDF5B6-B020-41E8-8481-4A1E12B2323C}"/>
          </ac:spMkLst>
        </pc:spChg>
        <pc:picChg chg="add mod">
          <ac:chgData name="Kody Morey" userId="cc69656789aaa046" providerId="LiveId" clId="{0E9F7271-BB62-4FF2-99CD-F45F3661720C}" dt="2019-09-27T23:22:18.737" v="4853" actId="1076"/>
          <ac:picMkLst>
            <pc:docMk/>
            <pc:sldMk cId="203515500" sldId="281"/>
            <ac:picMk id="3" creationId="{B8DBC1B6-834C-4FF7-A01F-B2EDA3D15EE6}"/>
          </ac:picMkLst>
        </pc:picChg>
        <pc:picChg chg="add mod">
          <ac:chgData name="Kody Morey" userId="cc69656789aaa046" providerId="LiveId" clId="{0E9F7271-BB62-4FF2-99CD-F45F3661720C}" dt="2019-09-27T23:22:45.256" v="4858" actId="1076"/>
          <ac:picMkLst>
            <pc:docMk/>
            <pc:sldMk cId="203515500" sldId="281"/>
            <ac:picMk id="4" creationId="{38684108-76B5-405C-B358-7708257BB6BB}"/>
          </ac:picMkLst>
        </pc:picChg>
        <pc:picChg chg="add del mod">
          <ac:chgData name="Kody Morey" userId="cc69656789aaa046" providerId="LiveId" clId="{0E9F7271-BB62-4FF2-99CD-F45F3661720C}" dt="2019-09-27T23:23:08.274" v="4861" actId="478"/>
          <ac:picMkLst>
            <pc:docMk/>
            <pc:sldMk cId="203515500" sldId="281"/>
            <ac:picMk id="5" creationId="{ACDF6A4F-59AC-430E-B9A5-516D9A57EFA4}"/>
          </ac:picMkLst>
        </pc:picChg>
      </pc:sldChg>
      <pc:sldChg chg="del">
        <pc:chgData name="Kody Morey" userId="cc69656789aaa046" providerId="LiveId" clId="{0E9F7271-BB62-4FF2-99CD-F45F3661720C}" dt="2019-09-27T17:57:54.015" v="23" actId="2696"/>
        <pc:sldMkLst>
          <pc:docMk/>
          <pc:sldMk cId="912938597" sldId="281"/>
        </pc:sldMkLst>
      </pc:sldChg>
      <pc:sldChg chg="del">
        <pc:chgData name="Kody Morey" userId="cc69656789aaa046" providerId="LiveId" clId="{0E9F7271-BB62-4FF2-99CD-F45F3661720C}" dt="2019-09-27T17:57:54.218" v="24" actId="2696"/>
        <pc:sldMkLst>
          <pc:docMk/>
          <pc:sldMk cId="297764255" sldId="282"/>
        </pc:sldMkLst>
      </pc:sldChg>
      <pc:sldChg chg="addSp modSp add">
        <pc:chgData name="Kody Morey" userId="cc69656789aaa046" providerId="LiveId" clId="{0E9F7271-BB62-4FF2-99CD-F45F3661720C}" dt="2019-09-27T22:22:50.081" v="3935" actId="14100"/>
        <pc:sldMkLst>
          <pc:docMk/>
          <pc:sldMk cId="3196677306" sldId="282"/>
        </pc:sldMkLst>
        <pc:picChg chg="add mod">
          <ac:chgData name="Kody Morey" userId="cc69656789aaa046" providerId="LiveId" clId="{0E9F7271-BB62-4FF2-99CD-F45F3661720C}" dt="2019-09-27T22:22:50.081" v="3935" actId="14100"/>
          <ac:picMkLst>
            <pc:docMk/>
            <pc:sldMk cId="3196677306" sldId="282"/>
            <ac:picMk id="2" creationId="{4001076B-D41A-4FD8-8DA7-1EDDBFA15650}"/>
          </ac:picMkLst>
        </pc:picChg>
      </pc:sldChg>
      <pc:sldChg chg="del">
        <pc:chgData name="Kody Morey" userId="cc69656789aaa046" providerId="LiveId" clId="{0E9F7271-BB62-4FF2-99CD-F45F3661720C}" dt="2019-09-27T17:57:54.437" v="25" actId="2696"/>
        <pc:sldMkLst>
          <pc:docMk/>
          <pc:sldMk cId="2532624732" sldId="283"/>
        </pc:sldMkLst>
      </pc:sldChg>
      <pc:sldChg chg="addSp modSp add">
        <pc:chgData name="Kody Morey" userId="cc69656789aaa046" providerId="LiveId" clId="{0E9F7271-BB62-4FF2-99CD-F45F3661720C}" dt="2019-09-27T22:37:09.557" v="4162" actId="403"/>
        <pc:sldMkLst>
          <pc:docMk/>
          <pc:sldMk cId="2828149523" sldId="283"/>
        </pc:sldMkLst>
        <pc:spChg chg="add mod">
          <ac:chgData name="Kody Morey" userId="cc69656789aaa046" providerId="LiveId" clId="{0E9F7271-BB62-4FF2-99CD-F45F3661720C}" dt="2019-09-27T22:37:09.557" v="4162" actId="403"/>
          <ac:spMkLst>
            <pc:docMk/>
            <pc:sldMk cId="2828149523" sldId="283"/>
            <ac:spMk id="3" creationId="{1B4C9436-5048-4103-9E0D-A21298288BE1}"/>
          </ac:spMkLst>
        </pc:spChg>
        <pc:picChg chg="add mod">
          <ac:chgData name="Kody Morey" userId="cc69656789aaa046" providerId="LiveId" clId="{0E9F7271-BB62-4FF2-99CD-F45F3661720C}" dt="2019-09-27T22:36:39.515" v="4152" actId="1076"/>
          <ac:picMkLst>
            <pc:docMk/>
            <pc:sldMk cId="2828149523" sldId="283"/>
            <ac:picMk id="2" creationId="{F6197332-3CEA-4A07-BCDC-93EB868D007F}"/>
          </ac:picMkLst>
        </pc:picChg>
        <pc:picChg chg="add mod">
          <ac:chgData name="Kody Morey" userId="cc69656789aaa046" providerId="LiveId" clId="{0E9F7271-BB62-4FF2-99CD-F45F3661720C}" dt="2019-09-27T22:37:01.587" v="4158" actId="1076"/>
          <ac:picMkLst>
            <pc:docMk/>
            <pc:sldMk cId="2828149523" sldId="283"/>
            <ac:picMk id="4" creationId="{59AAF568-4377-4F0E-BC7F-4CC88F29F094}"/>
          </ac:picMkLst>
        </pc:picChg>
        <pc:picChg chg="add mod modCrop">
          <ac:chgData name="Kody Morey" userId="cc69656789aaa046" providerId="LiveId" clId="{0E9F7271-BB62-4FF2-99CD-F45F3661720C}" dt="2019-09-27T22:37:05.584" v="4159" actId="1076"/>
          <ac:picMkLst>
            <pc:docMk/>
            <pc:sldMk cId="2828149523" sldId="283"/>
            <ac:picMk id="5" creationId="{D7427707-28D0-41A8-9AD0-110D93F96CEC}"/>
          </ac:picMkLst>
        </pc:picChg>
      </pc:sldChg>
      <pc:sldChg chg="addSp modSp add">
        <pc:chgData name="Kody Morey" userId="cc69656789aaa046" providerId="LiveId" clId="{0E9F7271-BB62-4FF2-99CD-F45F3661720C}" dt="2019-09-27T22:52:22.673" v="4209" actId="14100"/>
        <pc:sldMkLst>
          <pc:docMk/>
          <pc:sldMk cId="3309758355" sldId="284"/>
        </pc:sldMkLst>
        <pc:picChg chg="add mod">
          <ac:chgData name="Kody Morey" userId="cc69656789aaa046" providerId="LiveId" clId="{0E9F7271-BB62-4FF2-99CD-F45F3661720C}" dt="2019-09-27T22:47:17.470" v="4190" actId="14100"/>
          <ac:picMkLst>
            <pc:docMk/>
            <pc:sldMk cId="3309758355" sldId="284"/>
            <ac:picMk id="2" creationId="{5903C694-BDF8-4A76-BEF6-28A9C597FF58}"/>
          </ac:picMkLst>
        </pc:picChg>
        <pc:picChg chg="add mod modCrop">
          <ac:chgData name="Kody Morey" userId="cc69656789aaa046" providerId="LiveId" clId="{0E9F7271-BB62-4FF2-99CD-F45F3661720C}" dt="2019-09-27T22:47:12.698" v="4189" actId="14100"/>
          <ac:picMkLst>
            <pc:docMk/>
            <pc:sldMk cId="3309758355" sldId="284"/>
            <ac:picMk id="3" creationId="{CE74EACF-0A58-4807-8FE1-0052ACCAFF54}"/>
          </ac:picMkLst>
        </pc:picChg>
        <pc:picChg chg="add mod modCrop">
          <ac:chgData name="Kody Morey" userId="cc69656789aaa046" providerId="LiveId" clId="{0E9F7271-BB62-4FF2-99CD-F45F3661720C}" dt="2019-09-27T22:47:23.063" v="4191" actId="14100"/>
          <ac:picMkLst>
            <pc:docMk/>
            <pc:sldMk cId="3309758355" sldId="284"/>
            <ac:picMk id="4" creationId="{B969A328-DE04-4563-9B99-81AA7B9C74B3}"/>
          </ac:picMkLst>
        </pc:picChg>
        <pc:picChg chg="add mod ord">
          <ac:chgData name="Kody Morey" userId="cc69656789aaa046" providerId="LiveId" clId="{0E9F7271-BB62-4FF2-99CD-F45F3661720C}" dt="2019-09-27T22:51:21.594" v="4200" actId="1076"/>
          <ac:picMkLst>
            <pc:docMk/>
            <pc:sldMk cId="3309758355" sldId="284"/>
            <ac:picMk id="5" creationId="{583B7918-D517-4B8E-9B7B-6B4E1A7CB161}"/>
          </ac:picMkLst>
        </pc:picChg>
        <pc:picChg chg="add mod">
          <ac:chgData name="Kody Morey" userId="cc69656789aaa046" providerId="LiveId" clId="{0E9F7271-BB62-4FF2-99CD-F45F3661720C}" dt="2019-09-27T22:50:29.239" v="4195" actId="1076"/>
          <ac:picMkLst>
            <pc:docMk/>
            <pc:sldMk cId="3309758355" sldId="284"/>
            <ac:picMk id="6" creationId="{D0AB45F3-63BD-47EF-BEC6-E98B04F27943}"/>
          </ac:picMkLst>
        </pc:picChg>
        <pc:picChg chg="add mod">
          <ac:chgData name="Kody Morey" userId="cc69656789aaa046" providerId="LiveId" clId="{0E9F7271-BB62-4FF2-99CD-F45F3661720C}" dt="2019-09-27T22:52:14.646" v="4207" actId="14100"/>
          <ac:picMkLst>
            <pc:docMk/>
            <pc:sldMk cId="3309758355" sldId="284"/>
            <ac:picMk id="7" creationId="{992E38F7-FC72-4907-B782-6685C926FBDB}"/>
          </ac:picMkLst>
        </pc:picChg>
        <pc:picChg chg="add mod">
          <ac:chgData name="Kody Morey" userId="cc69656789aaa046" providerId="LiveId" clId="{0E9F7271-BB62-4FF2-99CD-F45F3661720C}" dt="2019-09-27T22:52:22.673" v="4209" actId="14100"/>
          <ac:picMkLst>
            <pc:docMk/>
            <pc:sldMk cId="3309758355" sldId="284"/>
            <ac:picMk id="8" creationId="{CFF8E015-A233-4728-8396-8C68437263C7}"/>
          </ac:picMkLst>
        </pc:picChg>
      </pc:sldChg>
      <pc:sldChg chg="del">
        <pc:chgData name="Kody Morey" userId="cc69656789aaa046" providerId="LiveId" clId="{0E9F7271-BB62-4FF2-99CD-F45F3661720C}" dt="2019-09-27T17:57:54.639" v="26" actId="2696"/>
        <pc:sldMkLst>
          <pc:docMk/>
          <pc:sldMk cId="3686962609" sldId="284"/>
        </pc:sldMkLst>
      </pc:sldChg>
      <pc:sldChg chg="del">
        <pc:chgData name="Kody Morey" userId="cc69656789aaa046" providerId="LiveId" clId="{0E9F7271-BB62-4FF2-99CD-F45F3661720C}" dt="2019-09-27T17:57:54.859" v="27" actId="2696"/>
        <pc:sldMkLst>
          <pc:docMk/>
          <pc:sldMk cId="1739755226" sldId="285"/>
        </pc:sldMkLst>
      </pc:sldChg>
      <pc:sldChg chg="addSp add">
        <pc:chgData name="Kody Morey" userId="cc69656789aaa046" providerId="LiveId" clId="{0E9F7271-BB62-4FF2-99CD-F45F3661720C}" dt="2019-09-27T22:49:28.095" v="4193"/>
        <pc:sldMkLst>
          <pc:docMk/>
          <pc:sldMk cId="4146205054" sldId="285"/>
        </pc:sldMkLst>
        <pc:picChg chg="add">
          <ac:chgData name="Kody Morey" userId="cc69656789aaa046" providerId="LiveId" clId="{0E9F7271-BB62-4FF2-99CD-F45F3661720C}" dt="2019-09-27T22:49:28.095" v="4193"/>
          <ac:picMkLst>
            <pc:docMk/>
            <pc:sldMk cId="4146205054" sldId="285"/>
            <ac:picMk id="2" creationId="{FE5C9F72-1A2D-489D-8BA5-697BDDB4438A}"/>
          </ac:picMkLst>
        </pc:picChg>
      </pc:sldChg>
      <pc:sldChg chg="addSp modSp add setBg">
        <pc:chgData name="Kody Morey" userId="cc69656789aaa046" providerId="LiveId" clId="{0E9F7271-BB62-4FF2-99CD-F45F3661720C}" dt="2019-09-27T23:02:53.547" v="4580" actId="1076"/>
        <pc:sldMkLst>
          <pc:docMk/>
          <pc:sldMk cId="725284746" sldId="286"/>
        </pc:sldMkLst>
        <pc:spChg chg="add mod">
          <ac:chgData name="Kody Morey" userId="cc69656789aaa046" providerId="LiveId" clId="{0E9F7271-BB62-4FF2-99CD-F45F3661720C}" dt="2019-09-27T23:00:11.214" v="4251" actId="1076"/>
          <ac:spMkLst>
            <pc:docMk/>
            <pc:sldMk cId="725284746" sldId="286"/>
            <ac:spMk id="2" creationId="{E76F7F78-85E2-4CCA-B772-05C176958CD6}"/>
          </ac:spMkLst>
        </pc:spChg>
        <pc:spChg chg="add mod">
          <ac:chgData name="Kody Morey" userId="cc69656789aaa046" providerId="LiveId" clId="{0E9F7271-BB62-4FF2-99CD-F45F3661720C}" dt="2019-09-27T23:02:53.547" v="4580" actId="1076"/>
          <ac:spMkLst>
            <pc:docMk/>
            <pc:sldMk cId="725284746" sldId="286"/>
            <ac:spMk id="4" creationId="{FFD50BE5-B2DF-4C2C-8A49-96CA136904C5}"/>
          </ac:spMkLst>
        </pc:spChg>
        <pc:picChg chg="add mod">
          <ac:chgData name="Kody Morey" userId="cc69656789aaa046" providerId="LiveId" clId="{0E9F7271-BB62-4FF2-99CD-F45F3661720C}" dt="2019-09-27T23:00:27.535" v="4256" actId="1076"/>
          <ac:picMkLst>
            <pc:docMk/>
            <pc:sldMk cId="725284746" sldId="286"/>
            <ac:picMk id="3" creationId="{3D231B35-9B71-41C8-9AA4-851E9C6235D0}"/>
          </ac:picMkLst>
        </pc:picChg>
      </pc:sldChg>
      <pc:sldChg chg="del">
        <pc:chgData name="Kody Morey" userId="cc69656789aaa046" providerId="LiveId" clId="{0E9F7271-BB62-4FF2-99CD-F45F3661720C}" dt="2019-09-27T17:57:55.077" v="28" actId="2696"/>
        <pc:sldMkLst>
          <pc:docMk/>
          <pc:sldMk cId="2948021098" sldId="286"/>
        </pc:sldMkLst>
      </pc:sldChg>
      <pc:sldChg chg="addSp add">
        <pc:chgData name="Kody Morey" userId="cc69656789aaa046" providerId="LiveId" clId="{0E9F7271-BB62-4FF2-99CD-F45F3661720C}" dt="2019-09-27T22:56:59.958" v="4246"/>
        <pc:sldMkLst>
          <pc:docMk/>
          <pc:sldMk cId="1599746856" sldId="287"/>
        </pc:sldMkLst>
        <pc:picChg chg="add">
          <ac:chgData name="Kody Morey" userId="cc69656789aaa046" providerId="LiveId" clId="{0E9F7271-BB62-4FF2-99CD-F45F3661720C}" dt="2019-09-27T22:56:59.958" v="4246"/>
          <ac:picMkLst>
            <pc:docMk/>
            <pc:sldMk cId="1599746856" sldId="287"/>
            <ac:picMk id="2" creationId="{08E22DDB-1D34-430A-A405-8E8FEA612367}"/>
          </ac:picMkLst>
        </pc:picChg>
      </pc:sldChg>
      <pc:sldChg chg="del">
        <pc:chgData name="Kody Morey" userId="cc69656789aaa046" providerId="LiveId" clId="{0E9F7271-BB62-4FF2-99CD-F45F3661720C}" dt="2019-09-27T17:57:55.280" v="29" actId="2696"/>
        <pc:sldMkLst>
          <pc:docMk/>
          <pc:sldMk cId="1883334391" sldId="287"/>
        </pc:sldMkLst>
      </pc:sldChg>
      <pc:sldChg chg="del">
        <pc:chgData name="Kody Morey" userId="cc69656789aaa046" providerId="LiveId" clId="{0E9F7271-BB62-4FF2-99CD-F45F3661720C}" dt="2019-09-27T17:57:55.483" v="30" actId="2696"/>
        <pc:sldMkLst>
          <pc:docMk/>
          <pc:sldMk cId="579684497" sldId="288"/>
        </pc:sldMkLst>
      </pc:sldChg>
      <pc:sldChg chg="addSp modSp add">
        <pc:chgData name="Kody Morey" userId="cc69656789aaa046" providerId="LiveId" clId="{0E9F7271-BB62-4FF2-99CD-F45F3661720C}" dt="2019-09-27T23:11:19.404" v="4843" actId="207"/>
        <pc:sldMkLst>
          <pc:docMk/>
          <pc:sldMk cId="1788343618" sldId="288"/>
        </pc:sldMkLst>
        <pc:spChg chg="add mod">
          <ac:chgData name="Kody Morey" userId="cc69656789aaa046" providerId="LiveId" clId="{0E9F7271-BB62-4FF2-99CD-F45F3661720C}" dt="2019-09-27T23:10:37.771" v="4812" actId="1076"/>
          <ac:spMkLst>
            <pc:docMk/>
            <pc:sldMk cId="1788343618" sldId="288"/>
            <ac:spMk id="3" creationId="{8ECCC3A2-CBBD-4173-9682-027544C542A7}"/>
          </ac:spMkLst>
        </pc:spChg>
        <pc:spChg chg="add mod">
          <ac:chgData name="Kody Morey" userId="cc69656789aaa046" providerId="LiveId" clId="{0E9F7271-BB62-4FF2-99CD-F45F3661720C}" dt="2019-09-27T23:10:41.583" v="4813" actId="1076"/>
          <ac:spMkLst>
            <pc:docMk/>
            <pc:sldMk cId="1788343618" sldId="288"/>
            <ac:spMk id="4" creationId="{EE547AFB-7675-4A67-99DB-4FA88D7B8E04}"/>
          </ac:spMkLst>
        </pc:spChg>
        <pc:spChg chg="add mod">
          <ac:chgData name="Kody Morey" userId="cc69656789aaa046" providerId="LiveId" clId="{0E9F7271-BB62-4FF2-99CD-F45F3661720C}" dt="2019-09-27T23:10:46.839" v="4814" actId="1076"/>
          <ac:spMkLst>
            <pc:docMk/>
            <pc:sldMk cId="1788343618" sldId="288"/>
            <ac:spMk id="6" creationId="{E5673056-9385-4874-B209-EF2BCC673CEC}"/>
          </ac:spMkLst>
        </pc:spChg>
        <pc:spChg chg="add mod">
          <ac:chgData name="Kody Morey" userId="cc69656789aaa046" providerId="LiveId" clId="{0E9F7271-BB62-4FF2-99CD-F45F3661720C}" dt="2019-09-27T23:11:19.404" v="4843" actId="207"/>
          <ac:spMkLst>
            <pc:docMk/>
            <pc:sldMk cId="1788343618" sldId="288"/>
            <ac:spMk id="7" creationId="{B15F09C4-D5E1-4A9F-8505-3F8723069C74}"/>
          </ac:spMkLst>
        </pc:spChg>
        <pc:picChg chg="add mod modCrop">
          <ac:chgData name="Kody Morey" userId="cc69656789aaa046" providerId="LiveId" clId="{0E9F7271-BB62-4FF2-99CD-F45F3661720C}" dt="2019-09-27T23:10:31.705" v="4811" actId="1076"/>
          <ac:picMkLst>
            <pc:docMk/>
            <pc:sldMk cId="1788343618" sldId="288"/>
            <ac:picMk id="2" creationId="{EE8059C3-906E-4B6F-8A3E-240306422F1B}"/>
          </ac:picMkLst>
        </pc:picChg>
        <pc:picChg chg="add mod">
          <ac:chgData name="Kody Morey" userId="cc69656789aaa046" providerId="LiveId" clId="{0E9F7271-BB62-4FF2-99CD-F45F3661720C}" dt="2019-09-27T23:10:29.092" v="4810" actId="1076"/>
          <ac:picMkLst>
            <pc:docMk/>
            <pc:sldMk cId="1788343618" sldId="288"/>
            <ac:picMk id="5" creationId="{4E4322A3-03DB-415B-8929-D0F394C038BB}"/>
          </ac:picMkLst>
        </pc:picChg>
      </pc:sldChg>
      <pc:sldChg chg="del">
        <pc:chgData name="Kody Morey" userId="cc69656789aaa046" providerId="LiveId" clId="{0E9F7271-BB62-4FF2-99CD-F45F3661720C}" dt="2019-09-27T17:57:56.373" v="31" actId="2696"/>
        <pc:sldMkLst>
          <pc:docMk/>
          <pc:sldMk cId="616748191" sldId="289"/>
        </pc:sldMkLst>
      </pc:sldChg>
      <pc:sldChg chg="addSp modSp add setBg">
        <pc:chgData name="Kody Morey" userId="cc69656789aaa046" providerId="LiveId" clId="{0E9F7271-BB62-4FF2-99CD-F45F3661720C}" dt="2019-09-27T23:29:38.759" v="5045" actId="1076"/>
        <pc:sldMkLst>
          <pc:docMk/>
          <pc:sldMk cId="2691488806" sldId="289"/>
        </pc:sldMkLst>
        <pc:spChg chg="add mod">
          <ac:chgData name="Kody Morey" userId="cc69656789aaa046" providerId="LiveId" clId="{0E9F7271-BB62-4FF2-99CD-F45F3661720C}" dt="2019-09-27T23:29:16.690" v="5039" actId="255"/>
          <ac:spMkLst>
            <pc:docMk/>
            <pc:sldMk cId="2691488806" sldId="289"/>
            <ac:spMk id="2" creationId="{5FC52C20-121E-4BAE-B46B-BBCA18252E31}"/>
          </ac:spMkLst>
        </pc:spChg>
        <pc:picChg chg="add mod">
          <ac:chgData name="Kody Morey" userId="cc69656789aaa046" providerId="LiveId" clId="{0E9F7271-BB62-4FF2-99CD-F45F3661720C}" dt="2019-09-27T23:29:38.759" v="5045" actId="1076"/>
          <ac:picMkLst>
            <pc:docMk/>
            <pc:sldMk cId="2691488806" sldId="289"/>
            <ac:picMk id="3" creationId="{78ADED92-CE26-43C0-965C-D4F9EC7F4635}"/>
          </ac:picMkLst>
        </pc:picChg>
      </pc:sldChg>
      <pc:sldChg chg="del">
        <pc:chgData name="Kody Morey" userId="cc69656789aaa046" providerId="LiveId" clId="{0E9F7271-BB62-4FF2-99CD-F45F3661720C}" dt="2019-09-27T17:57:56.373" v="32" actId="2696"/>
        <pc:sldMkLst>
          <pc:docMk/>
          <pc:sldMk cId="2630481930" sldId="290"/>
        </pc:sldMkLst>
      </pc:sldChg>
      <pc:sldChg chg="addSp modSp add">
        <pc:chgData name="Kody Morey" userId="cc69656789aaa046" providerId="LiveId" clId="{0E9F7271-BB62-4FF2-99CD-F45F3661720C}" dt="2019-09-27T23:39:06.506" v="5562" actId="1076"/>
        <pc:sldMkLst>
          <pc:docMk/>
          <pc:sldMk cId="3890411018" sldId="290"/>
        </pc:sldMkLst>
        <pc:spChg chg="add mod">
          <ac:chgData name="Kody Morey" userId="cc69656789aaa046" providerId="LiveId" clId="{0E9F7271-BB62-4FF2-99CD-F45F3661720C}" dt="2019-09-27T23:38:40.279" v="5556" actId="115"/>
          <ac:spMkLst>
            <pc:docMk/>
            <pc:sldMk cId="3890411018" sldId="290"/>
            <ac:spMk id="2" creationId="{59E75ED6-542E-43C5-8730-5D5FCA5D7D57}"/>
          </ac:spMkLst>
        </pc:spChg>
        <pc:spChg chg="add mod">
          <ac:chgData name="Kody Morey" userId="cc69656789aaa046" providerId="LiveId" clId="{0E9F7271-BB62-4FF2-99CD-F45F3661720C}" dt="2019-09-27T23:38:49.112" v="5557" actId="403"/>
          <ac:spMkLst>
            <pc:docMk/>
            <pc:sldMk cId="3890411018" sldId="290"/>
            <ac:spMk id="3" creationId="{B11EB40F-141B-4748-A48A-712C0CC92B13}"/>
          </ac:spMkLst>
        </pc:spChg>
        <pc:spChg chg="add mod">
          <ac:chgData name="Kody Morey" userId="cc69656789aaa046" providerId="LiveId" clId="{0E9F7271-BB62-4FF2-99CD-F45F3661720C}" dt="2019-09-27T23:39:06.506" v="5562" actId="1076"/>
          <ac:spMkLst>
            <pc:docMk/>
            <pc:sldMk cId="3890411018" sldId="290"/>
            <ac:spMk id="4" creationId="{BEC4E1BB-14E4-48C2-A46E-D98BABC7E5A2}"/>
          </ac:spMkLst>
        </pc:spChg>
        <pc:spChg chg="add mod">
          <ac:chgData name="Kody Morey" userId="cc69656789aaa046" providerId="LiveId" clId="{0E9F7271-BB62-4FF2-99CD-F45F3661720C}" dt="2019-09-27T23:39:03.551" v="5561" actId="403"/>
          <ac:spMkLst>
            <pc:docMk/>
            <pc:sldMk cId="3890411018" sldId="290"/>
            <ac:spMk id="5" creationId="{2642E299-CCA0-476E-AB14-EEB4A2D30453}"/>
          </ac:spMkLst>
        </pc:spChg>
      </pc:sldChg>
      <pc:sldChg chg="addSp delSp modSp add setBg">
        <pc:chgData name="Kody Morey" userId="cc69656789aaa046" providerId="LiveId" clId="{0E9F7271-BB62-4FF2-99CD-F45F3661720C}" dt="2019-09-27T23:49:48.591" v="6126" actId="1076"/>
        <pc:sldMkLst>
          <pc:docMk/>
          <pc:sldMk cId="3313707652" sldId="291"/>
        </pc:sldMkLst>
        <pc:spChg chg="add mod">
          <ac:chgData name="Kody Morey" userId="cc69656789aaa046" providerId="LiveId" clId="{0E9F7271-BB62-4FF2-99CD-F45F3661720C}" dt="2019-09-27T23:48:19.562" v="6118" actId="115"/>
          <ac:spMkLst>
            <pc:docMk/>
            <pc:sldMk cId="3313707652" sldId="291"/>
            <ac:spMk id="2" creationId="{E0324857-15BF-4893-A662-8A8E9F012683}"/>
          </ac:spMkLst>
        </pc:spChg>
        <pc:picChg chg="add del mod">
          <ac:chgData name="Kody Morey" userId="cc69656789aaa046" providerId="LiveId" clId="{0E9F7271-BB62-4FF2-99CD-F45F3661720C}" dt="2019-09-27T23:46:34.633" v="6095" actId="478"/>
          <ac:picMkLst>
            <pc:docMk/>
            <pc:sldMk cId="3313707652" sldId="291"/>
            <ac:picMk id="3" creationId="{AAA15349-C97E-4B93-AC2B-0568E32C753B}"/>
          </ac:picMkLst>
        </pc:picChg>
        <pc:picChg chg="add del mod modCrop">
          <ac:chgData name="Kody Morey" userId="cc69656789aaa046" providerId="LiveId" clId="{0E9F7271-BB62-4FF2-99CD-F45F3661720C}" dt="2019-09-27T23:48:26.753" v="6119" actId="478"/>
          <ac:picMkLst>
            <pc:docMk/>
            <pc:sldMk cId="3313707652" sldId="291"/>
            <ac:picMk id="4" creationId="{3339FD3F-7A6F-4649-93CA-D87DC66BBBFD}"/>
          </ac:picMkLst>
        </pc:picChg>
        <pc:picChg chg="add mod modCrop">
          <ac:chgData name="Kody Morey" userId="cc69656789aaa046" providerId="LiveId" clId="{0E9F7271-BB62-4FF2-99CD-F45F3661720C}" dt="2019-09-27T23:49:48.591" v="6126" actId="1076"/>
          <ac:picMkLst>
            <pc:docMk/>
            <pc:sldMk cId="3313707652" sldId="291"/>
            <ac:picMk id="5" creationId="{D88A8223-7C46-4810-A372-57F37317F62C}"/>
          </ac:picMkLst>
        </pc:picChg>
      </pc:sldChg>
      <pc:sldChg chg="del">
        <pc:chgData name="Kody Morey" userId="cc69656789aaa046" providerId="LiveId" clId="{0E9F7271-BB62-4FF2-99CD-F45F3661720C}" dt="2019-09-27T17:57:56.842" v="34" actId="2696"/>
        <pc:sldMkLst>
          <pc:docMk/>
          <pc:sldMk cId="3385075234" sldId="291"/>
        </pc:sldMkLst>
      </pc:sldChg>
      <pc:sldChg chg="addSp modSp add">
        <pc:chgData name="Kody Morey" userId="cc69656789aaa046" providerId="LiveId" clId="{0E9F7271-BB62-4FF2-99CD-F45F3661720C}" dt="2019-09-28T00:04:02.061" v="6517" actId="403"/>
        <pc:sldMkLst>
          <pc:docMk/>
          <pc:sldMk cId="239164482" sldId="292"/>
        </pc:sldMkLst>
        <pc:spChg chg="add mod">
          <ac:chgData name="Kody Morey" userId="cc69656789aaa046" providerId="LiveId" clId="{0E9F7271-BB62-4FF2-99CD-F45F3661720C}" dt="2019-09-28T00:03:23.320" v="6465" actId="1076"/>
          <ac:spMkLst>
            <pc:docMk/>
            <pc:sldMk cId="239164482" sldId="292"/>
            <ac:spMk id="3" creationId="{E09AA0BB-5839-49D0-8131-F271FAA6364F}"/>
          </ac:spMkLst>
        </pc:spChg>
        <pc:spChg chg="add mod">
          <ac:chgData name="Kody Morey" userId="cc69656789aaa046" providerId="LiveId" clId="{0E9F7271-BB62-4FF2-99CD-F45F3661720C}" dt="2019-09-28T00:04:02.061" v="6517" actId="403"/>
          <ac:spMkLst>
            <pc:docMk/>
            <pc:sldMk cId="239164482" sldId="292"/>
            <ac:spMk id="4" creationId="{3D7C5337-4DD4-4F2D-810A-252DB6B98A7D}"/>
          </ac:spMkLst>
        </pc:spChg>
        <pc:picChg chg="add mod">
          <ac:chgData name="Kody Morey" userId="cc69656789aaa046" providerId="LiveId" clId="{0E9F7271-BB62-4FF2-99CD-F45F3661720C}" dt="2019-09-27T23:54:58.809" v="6130" actId="14100"/>
          <ac:picMkLst>
            <pc:docMk/>
            <pc:sldMk cId="239164482" sldId="292"/>
            <ac:picMk id="2" creationId="{58B3E769-D649-43D3-98FF-A3EBBB2FF8C3}"/>
          </ac:picMkLst>
        </pc:picChg>
      </pc:sldChg>
      <pc:sldChg chg="del">
        <pc:chgData name="Kody Morey" userId="cc69656789aaa046" providerId="LiveId" clId="{0E9F7271-BB62-4FF2-99CD-F45F3661720C}" dt="2019-09-27T17:57:56.405" v="33" actId="2696"/>
        <pc:sldMkLst>
          <pc:docMk/>
          <pc:sldMk cId="531776242" sldId="292"/>
        </pc:sldMkLst>
      </pc:sldChg>
      <pc:sldChg chg="del">
        <pc:chgData name="Kody Morey" userId="cc69656789aaa046" providerId="LiveId" clId="{0E9F7271-BB62-4FF2-99CD-F45F3661720C}" dt="2019-09-27T17:57:57.045" v="35" actId="2696"/>
        <pc:sldMkLst>
          <pc:docMk/>
          <pc:sldMk cId="2410365543" sldId="293"/>
        </pc:sldMkLst>
      </pc:sldChg>
      <pc:sldChg chg="addSp modSp add">
        <pc:chgData name="Kody Morey" userId="cc69656789aaa046" providerId="LiveId" clId="{0E9F7271-BB62-4FF2-99CD-F45F3661720C}" dt="2019-09-28T02:15:36.699" v="7764" actId="1035"/>
        <pc:sldMkLst>
          <pc:docMk/>
          <pc:sldMk cId="3952522662" sldId="293"/>
        </pc:sldMkLst>
        <pc:spChg chg="add mod">
          <ac:chgData name="Kody Morey" userId="cc69656789aaa046" providerId="LiveId" clId="{0E9F7271-BB62-4FF2-99CD-F45F3661720C}" dt="2019-09-28T00:23:09.250" v="7641" actId="1076"/>
          <ac:spMkLst>
            <pc:docMk/>
            <pc:sldMk cId="3952522662" sldId="293"/>
            <ac:spMk id="4" creationId="{ABB8E423-0416-4C8C-8DA4-2F06D058978A}"/>
          </ac:spMkLst>
        </pc:spChg>
        <pc:spChg chg="add mod">
          <ac:chgData name="Kody Morey" userId="cc69656789aaa046" providerId="LiveId" clId="{0E9F7271-BB62-4FF2-99CD-F45F3661720C}" dt="2019-09-28T00:13:09.905" v="6737" actId="403"/>
          <ac:spMkLst>
            <pc:docMk/>
            <pc:sldMk cId="3952522662" sldId="293"/>
            <ac:spMk id="5" creationId="{DCE48D5E-05ED-4CC5-AA7A-C7A1CB5DD08D}"/>
          </ac:spMkLst>
        </pc:spChg>
        <pc:spChg chg="add mod">
          <ac:chgData name="Kody Morey" userId="cc69656789aaa046" providerId="LiveId" clId="{0E9F7271-BB62-4FF2-99CD-F45F3661720C}" dt="2019-09-28T02:13:51.646" v="7669" actId="1076"/>
          <ac:spMkLst>
            <pc:docMk/>
            <pc:sldMk cId="3952522662" sldId="293"/>
            <ac:spMk id="13" creationId="{63B13DD6-72FE-4518-B268-BC7E0CC14C43}"/>
          </ac:spMkLst>
        </pc:spChg>
        <pc:spChg chg="add mod">
          <ac:chgData name="Kody Morey" userId="cc69656789aaa046" providerId="LiveId" clId="{0E9F7271-BB62-4FF2-99CD-F45F3661720C}" dt="2019-09-28T02:14:10.107" v="7689" actId="1076"/>
          <ac:spMkLst>
            <pc:docMk/>
            <pc:sldMk cId="3952522662" sldId="293"/>
            <ac:spMk id="14" creationId="{58D01058-D44A-44E5-BA05-870BC6E5457A}"/>
          </ac:spMkLst>
        </pc:spChg>
        <pc:spChg chg="add mod">
          <ac:chgData name="Kody Morey" userId="cc69656789aaa046" providerId="LiveId" clId="{0E9F7271-BB62-4FF2-99CD-F45F3661720C}" dt="2019-09-28T02:14:38.116" v="7711" actId="1076"/>
          <ac:spMkLst>
            <pc:docMk/>
            <pc:sldMk cId="3952522662" sldId="293"/>
            <ac:spMk id="15" creationId="{D2512D7C-59C8-4350-A2AF-A61771FFE374}"/>
          </ac:spMkLst>
        </pc:spChg>
        <pc:spChg chg="add mod">
          <ac:chgData name="Kody Morey" userId="cc69656789aaa046" providerId="LiveId" clId="{0E9F7271-BB62-4FF2-99CD-F45F3661720C}" dt="2019-09-28T02:14:57.642" v="7735" actId="1076"/>
          <ac:spMkLst>
            <pc:docMk/>
            <pc:sldMk cId="3952522662" sldId="293"/>
            <ac:spMk id="16" creationId="{7DDDE40B-ED6C-47D1-BCFD-7A2D2DD0462F}"/>
          </ac:spMkLst>
        </pc:spChg>
        <pc:spChg chg="add mod">
          <ac:chgData name="Kody Morey" userId="cc69656789aaa046" providerId="LiveId" clId="{0E9F7271-BB62-4FF2-99CD-F45F3661720C}" dt="2019-09-28T02:15:36.699" v="7764" actId="1035"/>
          <ac:spMkLst>
            <pc:docMk/>
            <pc:sldMk cId="3952522662" sldId="293"/>
            <ac:spMk id="17" creationId="{A82A1951-CA86-437F-9EA4-7F02532C0E55}"/>
          </ac:spMkLst>
        </pc:spChg>
        <pc:picChg chg="add mod">
          <ac:chgData name="Kody Morey" userId="cc69656789aaa046" providerId="LiveId" clId="{0E9F7271-BB62-4FF2-99CD-F45F3661720C}" dt="2019-09-28T00:19:46.694" v="7569" actId="14100"/>
          <ac:picMkLst>
            <pc:docMk/>
            <pc:sldMk cId="3952522662" sldId="293"/>
            <ac:picMk id="2" creationId="{DB97AA67-AF7F-475C-A70E-4B6081D95826}"/>
          </ac:picMkLst>
        </pc:picChg>
        <pc:picChg chg="add mod">
          <ac:chgData name="Kody Morey" userId="cc69656789aaa046" providerId="LiveId" clId="{0E9F7271-BB62-4FF2-99CD-F45F3661720C}" dt="2019-09-28T02:13:17.692" v="7651" actId="1076"/>
          <ac:picMkLst>
            <pc:docMk/>
            <pc:sldMk cId="3952522662" sldId="293"/>
            <ac:picMk id="3" creationId="{85D4E317-95D1-43F3-B3F9-AC9D0DA8B1FD}"/>
          </ac:picMkLst>
        </pc:picChg>
        <pc:picChg chg="add mod">
          <ac:chgData name="Kody Morey" userId="cc69656789aaa046" providerId="LiveId" clId="{0E9F7271-BB62-4FF2-99CD-F45F3661720C}" dt="2019-09-28T00:21:02.003" v="7581" actId="1076"/>
          <ac:picMkLst>
            <pc:docMk/>
            <pc:sldMk cId="3952522662" sldId="293"/>
            <ac:picMk id="6" creationId="{866C5B11-69F9-4CA0-B1F1-35DC3FB74113}"/>
          </ac:picMkLst>
        </pc:picChg>
        <pc:picChg chg="add mod">
          <ac:chgData name="Kody Morey" userId="cc69656789aaa046" providerId="LiveId" clId="{0E9F7271-BB62-4FF2-99CD-F45F3661720C}" dt="2019-09-28T02:13:21.077" v="7653" actId="1076"/>
          <ac:picMkLst>
            <pc:docMk/>
            <pc:sldMk cId="3952522662" sldId="293"/>
            <ac:picMk id="7" creationId="{28BDDDB2-D9BF-43A1-BDA0-0D2470B2AC8F}"/>
          </ac:picMkLst>
        </pc:picChg>
        <pc:picChg chg="add mod">
          <ac:chgData name="Kody Morey" userId="cc69656789aaa046" providerId="LiveId" clId="{0E9F7271-BB62-4FF2-99CD-F45F3661720C}" dt="2019-09-28T00:21:31.325" v="7588" actId="1076"/>
          <ac:picMkLst>
            <pc:docMk/>
            <pc:sldMk cId="3952522662" sldId="293"/>
            <ac:picMk id="8" creationId="{377ABCDF-1F19-4C13-8900-AE7D814DF268}"/>
          </ac:picMkLst>
        </pc:picChg>
        <pc:picChg chg="add mod modCrop">
          <ac:chgData name="Kody Morey" userId="cc69656789aaa046" providerId="LiveId" clId="{0E9F7271-BB62-4FF2-99CD-F45F3661720C}" dt="2019-09-28T02:13:20.087" v="7652" actId="1076"/>
          <ac:picMkLst>
            <pc:docMk/>
            <pc:sldMk cId="3952522662" sldId="293"/>
            <ac:picMk id="9" creationId="{EB8A4FCE-1B33-437B-AC02-2DE4DD19F4DD}"/>
          </ac:picMkLst>
        </pc:picChg>
        <pc:picChg chg="add mod">
          <ac:chgData name="Kody Morey" userId="cc69656789aaa046" providerId="LiveId" clId="{0E9F7271-BB62-4FF2-99CD-F45F3661720C}" dt="2019-09-28T02:13:22.670" v="7654" actId="1076"/>
          <ac:picMkLst>
            <pc:docMk/>
            <pc:sldMk cId="3952522662" sldId="293"/>
            <ac:picMk id="10" creationId="{FDC53BBC-6E50-43B6-AB36-4F02F05CB465}"/>
          </ac:picMkLst>
        </pc:picChg>
        <pc:picChg chg="add mod">
          <ac:chgData name="Kody Morey" userId="cc69656789aaa046" providerId="LiveId" clId="{0E9F7271-BB62-4FF2-99CD-F45F3661720C}" dt="2019-09-28T00:24:33.533" v="7647" actId="1076"/>
          <ac:picMkLst>
            <pc:docMk/>
            <pc:sldMk cId="3952522662" sldId="293"/>
            <ac:picMk id="11" creationId="{0AF4E51A-492F-4E81-98E5-D788248D5096}"/>
          </ac:picMkLst>
        </pc:picChg>
        <pc:picChg chg="add mod">
          <ac:chgData name="Kody Morey" userId="cc69656789aaa046" providerId="LiveId" clId="{0E9F7271-BB62-4FF2-99CD-F45F3661720C}" dt="2019-09-28T02:13:24.794" v="7655" actId="1076"/>
          <ac:picMkLst>
            <pc:docMk/>
            <pc:sldMk cId="3952522662" sldId="293"/>
            <ac:picMk id="12" creationId="{6EA96632-276E-4782-8B2A-D3AF59E8F36E}"/>
          </ac:picMkLst>
        </pc:picChg>
      </pc:sldChg>
      <pc:sldChg chg="del">
        <pc:chgData name="Kody Morey" userId="cc69656789aaa046" providerId="LiveId" clId="{0E9F7271-BB62-4FF2-99CD-F45F3661720C}" dt="2019-09-27T17:57:57.248" v="36" actId="2696"/>
        <pc:sldMkLst>
          <pc:docMk/>
          <pc:sldMk cId="204444672" sldId="294"/>
        </pc:sldMkLst>
      </pc:sldChg>
      <pc:sldChg chg="addSp modSp add">
        <pc:chgData name="Kody Morey" userId="cc69656789aaa046" providerId="LiveId" clId="{0E9F7271-BB62-4FF2-99CD-F45F3661720C}" dt="2019-09-28T04:05:32.707" v="13657" actId="14100"/>
        <pc:sldMkLst>
          <pc:docMk/>
          <pc:sldMk cId="653725794" sldId="294"/>
        </pc:sldMkLst>
        <pc:spChg chg="add mod">
          <ac:chgData name="Kody Morey" userId="cc69656789aaa046" providerId="LiveId" clId="{0E9F7271-BB62-4FF2-99CD-F45F3661720C}" dt="2019-09-28T02:45:15.008" v="8927" actId="14100"/>
          <ac:spMkLst>
            <pc:docMk/>
            <pc:sldMk cId="653725794" sldId="294"/>
            <ac:spMk id="2" creationId="{6828D7FE-40EA-4248-9533-C8A14B87196C}"/>
          </ac:spMkLst>
        </pc:spChg>
        <pc:spChg chg="add mod">
          <ac:chgData name="Kody Morey" userId="cc69656789aaa046" providerId="LiveId" clId="{0E9F7271-BB62-4FF2-99CD-F45F3661720C}" dt="2019-09-28T02:23:53.106" v="7805" actId="207"/>
          <ac:spMkLst>
            <pc:docMk/>
            <pc:sldMk cId="653725794" sldId="294"/>
            <ac:spMk id="3" creationId="{5DA28999-DB91-4324-A0AB-C2EBFEEAC6E7}"/>
          </ac:spMkLst>
        </pc:spChg>
        <pc:spChg chg="add mod">
          <ac:chgData name="Kody Morey" userId="cc69656789aaa046" providerId="LiveId" clId="{0E9F7271-BB62-4FF2-99CD-F45F3661720C}" dt="2019-09-28T02:25:17.008" v="7849" actId="1076"/>
          <ac:spMkLst>
            <pc:docMk/>
            <pc:sldMk cId="653725794" sldId="294"/>
            <ac:spMk id="8" creationId="{7594294D-0C18-4270-9BC8-E28EDED80D6D}"/>
          </ac:spMkLst>
        </pc:spChg>
        <pc:spChg chg="add mod">
          <ac:chgData name="Kody Morey" userId="cc69656789aaa046" providerId="LiveId" clId="{0E9F7271-BB62-4FF2-99CD-F45F3661720C}" dt="2019-09-28T02:29:46.514" v="8014" actId="14100"/>
          <ac:spMkLst>
            <pc:docMk/>
            <pc:sldMk cId="653725794" sldId="294"/>
            <ac:spMk id="11" creationId="{03709F79-5409-4875-8FF8-31D8C57AE0C4}"/>
          </ac:spMkLst>
        </pc:spChg>
        <pc:spChg chg="add mod">
          <ac:chgData name="Kody Morey" userId="cc69656789aaa046" providerId="LiveId" clId="{0E9F7271-BB62-4FF2-99CD-F45F3661720C}" dt="2019-09-28T04:05:32.707" v="13657" actId="14100"/>
          <ac:spMkLst>
            <pc:docMk/>
            <pc:sldMk cId="653725794" sldId="294"/>
            <ac:spMk id="15" creationId="{2A3C70FB-EBA2-4205-B762-441DCCC8D470}"/>
          </ac:spMkLst>
        </pc:spChg>
        <pc:spChg chg="add mod">
          <ac:chgData name="Kody Morey" userId="cc69656789aaa046" providerId="LiveId" clId="{0E9F7271-BB62-4FF2-99CD-F45F3661720C}" dt="2019-09-28T02:38:36.571" v="8444" actId="20577"/>
          <ac:spMkLst>
            <pc:docMk/>
            <pc:sldMk cId="653725794" sldId="294"/>
            <ac:spMk id="18" creationId="{8211EFB4-4173-4813-A123-845DCE92FBE4}"/>
          </ac:spMkLst>
        </pc:spChg>
        <pc:spChg chg="add mod">
          <ac:chgData name="Kody Morey" userId="cc69656789aaa046" providerId="LiveId" clId="{0E9F7271-BB62-4FF2-99CD-F45F3661720C}" dt="2019-09-28T02:37:51.311" v="8391" actId="122"/>
          <ac:spMkLst>
            <pc:docMk/>
            <pc:sldMk cId="653725794" sldId="294"/>
            <ac:spMk id="21" creationId="{947DC0B6-D265-4FA9-904B-C9F4417630AD}"/>
          </ac:spMkLst>
        </pc:spChg>
        <pc:spChg chg="add mod">
          <ac:chgData name="Kody Morey" userId="cc69656789aaa046" providerId="LiveId" clId="{0E9F7271-BB62-4FF2-99CD-F45F3661720C}" dt="2019-09-28T02:42:50.839" v="8764" actId="1076"/>
          <ac:spMkLst>
            <pc:docMk/>
            <pc:sldMk cId="653725794" sldId="294"/>
            <ac:spMk id="25" creationId="{D7FEBB32-EFDE-42FF-A7A7-2BEF73826766}"/>
          </ac:spMkLst>
        </pc:spChg>
        <pc:spChg chg="add mod">
          <ac:chgData name="Kody Morey" userId="cc69656789aaa046" providerId="LiveId" clId="{0E9F7271-BB62-4FF2-99CD-F45F3661720C}" dt="2019-09-28T02:46:14.602" v="9028" actId="403"/>
          <ac:spMkLst>
            <pc:docMk/>
            <pc:sldMk cId="653725794" sldId="294"/>
            <ac:spMk id="26" creationId="{39393DED-B1CA-4D83-B70A-93A522F7DCB9}"/>
          </ac:spMkLst>
        </pc:spChg>
        <pc:spChg chg="add mod">
          <ac:chgData name="Kody Morey" userId="cc69656789aaa046" providerId="LiveId" clId="{0E9F7271-BB62-4FF2-99CD-F45F3661720C}" dt="2019-09-28T02:46:07.421" v="9024" actId="1035"/>
          <ac:spMkLst>
            <pc:docMk/>
            <pc:sldMk cId="653725794" sldId="294"/>
            <ac:spMk id="30" creationId="{054AEAAB-A5A9-493B-87E2-DF758BFF510B}"/>
          </ac:spMkLst>
        </pc:spChg>
        <pc:spChg chg="add mod">
          <ac:chgData name="Kody Morey" userId="cc69656789aaa046" providerId="LiveId" clId="{0E9F7271-BB62-4FF2-99CD-F45F3661720C}" dt="2019-09-28T02:52:40.634" v="9165" actId="1076"/>
          <ac:spMkLst>
            <pc:docMk/>
            <pc:sldMk cId="653725794" sldId="294"/>
            <ac:spMk id="34" creationId="{A5D8AACC-5D97-4A02-A3E1-959838E585BB}"/>
          </ac:spMkLst>
        </pc:spChg>
        <pc:picChg chg="add mod">
          <ac:chgData name="Kody Morey" userId="cc69656789aaa046" providerId="LiveId" clId="{0E9F7271-BB62-4FF2-99CD-F45F3661720C}" dt="2019-09-28T02:50:00.826" v="9041" actId="1076"/>
          <ac:picMkLst>
            <pc:docMk/>
            <pc:sldMk cId="653725794" sldId="294"/>
            <ac:picMk id="31" creationId="{68452FDD-3109-4524-A1DB-96F9988EA035}"/>
          </ac:picMkLst>
        </pc:picChg>
        <pc:picChg chg="add mod modCrop">
          <ac:chgData name="Kody Morey" userId="cc69656789aaa046" providerId="LiveId" clId="{0E9F7271-BB62-4FF2-99CD-F45F3661720C}" dt="2019-09-28T02:50:03.020" v="9042" actId="1076"/>
          <ac:picMkLst>
            <pc:docMk/>
            <pc:sldMk cId="653725794" sldId="294"/>
            <ac:picMk id="32" creationId="{1B42B63E-410E-4F9A-B291-2D0ECEB1E2DA}"/>
          </ac:picMkLst>
        </pc:picChg>
        <pc:picChg chg="add mod">
          <ac:chgData name="Kody Morey" userId="cc69656789aaa046" providerId="LiveId" clId="{0E9F7271-BB62-4FF2-99CD-F45F3661720C}" dt="2019-09-28T02:52:49.362" v="9169" actId="14100"/>
          <ac:picMkLst>
            <pc:docMk/>
            <pc:sldMk cId="653725794" sldId="294"/>
            <ac:picMk id="33" creationId="{D55D0DB8-B3B6-4008-8774-4728FA78C753}"/>
          </ac:picMkLst>
        </pc:picChg>
        <pc:cxnChg chg="add mod">
          <ac:chgData name="Kody Morey" userId="cc69656789aaa046" providerId="LiveId" clId="{0E9F7271-BB62-4FF2-99CD-F45F3661720C}" dt="2019-09-28T02:24:21.862" v="7809" actId="14100"/>
          <ac:cxnSpMkLst>
            <pc:docMk/>
            <pc:sldMk cId="653725794" sldId="294"/>
            <ac:cxnSpMk id="5" creationId="{F79DFD3E-BB03-4C83-9172-CB5FA5B42C76}"/>
          </ac:cxnSpMkLst>
        </pc:cxnChg>
        <pc:cxnChg chg="add mod">
          <ac:chgData name="Kody Morey" userId="cc69656789aaa046" providerId="LiveId" clId="{0E9F7271-BB62-4FF2-99CD-F45F3661720C}" dt="2019-09-28T02:25:37.471" v="7851" actId="13822"/>
          <ac:cxnSpMkLst>
            <pc:docMk/>
            <pc:sldMk cId="653725794" sldId="294"/>
            <ac:cxnSpMk id="10" creationId="{3CD0116B-5DB4-46D6-905D-D9E37E804A3B}"/>
          </ac:cxnSpMkLst>
        </pc:cxnChg>
        <pc:cxnChg chg="add mod">
          <ac:chgData name="Kody Morey" userId="cc69656789aaa046" providerId="LiveId" clId="{0E9F7271-BB62-4FF2-99CD-F45F3661720C}" dt="2019-09-28T02:30:27.995" v="8017" actId="13822"/>
          <ac:cxnSpMkLst>
            <pc:docMk/>
            <pc:sldMk cId="653725794" sldId="294"/>
            <ac:cxnSpMk id="13" creationId="{FC6ECB43-0750-4549-AE2D-0E0BB8F30FC8}"/>
          </ac:cxnSpMkLst>
        </pc:cxnChg>
        <pc:cxnChg chg="add mod">
          <ac:chgData name="Kody Morey" userId="cc69656789aaa046" providerId="LiveId" clId="{0E9F7271-BB62-4FF2-99CD-F45F3661720C}" dt="2019-09-28T02:31:37.350" v="8083" actId="13822"/>
          <ac:cxnSpMkLst>
            <pc:docMk/>
            <pc:sldMk cId="653725794" sldId="294"/>
            <ac:cxnSpMk id="17" creationId="{FF68AE59-C3A9-4C3A-A61C-875FE56CFDC0}"/>
          </ac:cxnSpMkLst>
        </pc:cxnChg>
        <pc:cxnChg chg="add mod">
          <ac:chgData name="Kody Morey" userId="cc69656789aaa046" providerId="LiveId" clId="{0E9F7271-BB62-4FF2-99CD-F45F3661720C}" dt="2019-09-28T02:35:34.763" v="8292" actId="13822"/>
          <ac:cxnSpMkLst>
            <pc:docMk/>
            <pc:sldMk cId="653725794" sldId="294"/>
            <ac:cxnSpMk id="20" creationId="{2B241905-D7EE-4956-AD87-B09A6D63C252}"/>
          </ac:cxnSpMkLst>
        </pc:cxnChg>
        <pc:cxnChg chg="add mod">
          <ac:chgData name="Kody Morey" userId="cc69656789aaa046" providerId="LiveId" clId="{0E9F7271-BB62-4FF2-99CD-F45F3661720C}" dt="2019-09-28T02:39:16.588" v="8447" actId="13822"/>
          <ac:cxnSpMkLst>
            <pc:docMk/>
            <pc:sldMk cId="653725794" sldId="294"/>
            <ac:cxnSpMk id="23" creationId="{435F9899-044A-46C4-8F82-A098D6A72EF1}"/>
          </ac:cxnSpMkLst>
        </pc:cxnChg>
        <pc:cxnChg chg="add mod">
          <ac:chgData name="Kody Morey" userId="cc69656789aaa046" providerId="LiveId" clId="{0E9F7271-BB62-4FF2-99CD-F45F3661720C}" dt="2019-09-28T02:43:10.805" v="8767" actId="14100"/>
          <ac:cxnSpMkLst>
            <pc:docMk/>
            <pc:sldMk cId="653725794" sldId="294"/>
            <ac:cxnSpMk id="28" creationId="{D5B9A830-E046-478A-B541-D56062C3951A}"/>
          </ac:cxnSpMkLst>
        </pc:cxnChg>
      </pc:sldChg>
      <pc:sldChg chg="del">
        <pc:chgData name="Kody Morey" userId="cc69656789aaa046" providerId="LiveId" clId="{0E9F7271-BB62-4FF2-99CD-F45F3661720C}" dt="2019-09-27T17:57:57.467" v="37" actId="2696"/>
        <pc:sldMkLst>
          <pc:docMk/>
          <pc:sldMk cId="51355228" sldId="295"/>
        </pc:sldMkLst>
      </pc:sldChg>
      <pc:sldChg chg="addSp delSp modSp add ord">
        <pc:chgData name="Kody Morey" userId="cc69656789aaa046" providerId="LiveId" clId="{0E9F7271-BB62-4FF2-99CD-F45F3661720C}" dt="2019-09-28T03:21:50.384" v="10412" actId="115"/>
        <pc:sldMkLst>
          <pc:docMk/>
          <pc:sldMk cId="971350507" sldId="295"/>
        </pc:sldMkLst>
        <pc:spChg chg="add mod">
          <ac:chgData name="Kody Morey" userId="cc69656789aaa046" providerId="LiveId" clId="{0E9F7271-BB62-4FF2-99CD-F45F3661720C}" dt="2019-09-28T03:21:50.384" v="10412" actId="115"/>
          <ac:spMkLst>
            <pc:docMk/>
            <pc:sldMk cId="971350507" sldId="295"/>
            <ac:spMk id="5" creationId="{D1EE7988-5CE2-4E64-8731-544C1ED08A33}"/>
          </ac:spMkLst>
        </pc:spChg>
        <pc:spChg chg="add mod">
          <ac:chgData name="Kody Morey" userId="cc69656789aaa046" providerId="LiveId" clId="{0E9F7271-BB62-4FF2-99CD-F45F3661720C}" dt="2019-09-28T03:09:53.200" v="9710" actId="113"/>
          <ac:spMkLst>
            <pc:docMk/>
            <pc:sldMk cId="971350507" sldId="295"/>
            <ac:spMk id="7" creationId="{C49A0244-A4B8-42CA-AEC0-E6715CF136FD}"/>
          </ac:spMkLst>
        </pc:spChg>
        <pc:spChg chg="add mod">
          <ac:chgData name="Kody Morey" userId="cc69656789aaa046" providerId="LiveId" clId="{0E9F7271-BB62-4FF2-99CD-F45F3661720C}" dt="2019-09-28T03:21:15.652" v="10407" actId="1037"/>
          <ac:spMkLst>
            <pc:docMk/>
            <pc:sldMk cId="971350507" sldId="295"/>
            <ac:spMk id="8" creationId="{D19218D9-632D-4A59-9236-C4C602D06CEB}"/>
          </ac:spMkLst>
        </pc:spChg>
        <pc:picChg chg="add del mod modCrop">
          <ac:chgData name="Kody Morey" userId="cc69656789aaa046" providerId="LiveId" clId="{0E9F7271-BB62-4FF2-99CD-F45F3661720C}" dt="2019-09-28T02:56:09.934" v="9183" actId="478"/>
          <ac:picMkLst>
            <pc:docMk/>
            <pc:sldMk cId="971350507" sldId="295"/>
            <ac:picMk id="2" creationId="{2FF37644-650B-4A59-A3CE-A129B5327FAE}"/>
          </ac:picMkLst>
        </pc:picChg>
        <pc:picChg chg="add del mod modCrop">
          <ac:chgData name="Kody Morey" userId="cc69656789aaa046" providerId="LiveId" clId="{0E9F7271-BB62-4FF2-99CD-F45F3661720C}" dt="2019-09-28T02:57:32.719" v="9190" actId="478"/>
          <ac:picMkLst>
            <pc:docMk/>
            <pc:sldMk cId="971350507" sldId="295"/>
            <ac:picMk id="3" creationId="{782ACAD2-67DF-4CE1-BEBB-E52A0D5E2E08}"/>
          </ac:picMkLst>
        </pc:picChg>
        <pc:picChg chg="add mod modCrop">
          <ac:chgData name="Kody Morey" userId="cc69656789aaa046" providerId="LiveId" clId="{0E9F7271-BB62-4FF2-99CD-F45F3661720C}" dt="2019-09-28T03:06:52.534" v="9667" actId="1076"/>
          <ac:picMkLst>
            <pc:docMk/>
            <pc:sldMk cId="971350507" sldId="295"/>
            <ac:picMk id="4" creationId="{63751DBF-A660-4320-B95A-0DF0B0A25641}"/>
          </ac:picMkLst>
        </pc:picChg>
        <pc:picChg chg="add mod">
          <ac:chgData name="Kody Morey" userId="cc69656789aaa046" providerId="LiveId" clId="{0E9F7271-BB62-4FF2-99CD-F45F3661720C}" dt="2019-09-28T03:19:59.830" v="10357" actId="14100"/>
          <ac:picMkLst>
            <pc:docMk/>
            <pc:sldMk cId="971350507" sldId="295"/>
            <ac:picMk id="6" creationId="{20771147-1A19-4DC0-9284-64D84280CD47}"/>
          </ac:picMkLst>
        </pc:picChg>
      </pc:sldChg>
      <pc:sldChg chg="del">
        <pc:chgData name="Kody Morey" userId="cc69656789aaa046" providerId="LiveId" clId="{0E9F7271-BB62-4FF2-99CD-F45F3661720C}" dt="2019-09-27T17:57:57.670" v="38" actId="2696"/>
        <pc:sldMkLst>
          <pc:docMk/>
          <pc:sldMk cId="1724027955" sldId="296"/>
        </pc:sldMkLst>
      </pc:sldChg>
      <pc:sldChg chg="addSp modSp add setBg">
        <pc:chgData name="Kody Morey" userId="cc69656789aaa046" providerId="LiveId" clId="{0E9F7271-BB62-4FF2-99CD-F45F3661720C}" dt="2019-09-28T03:19:21.338" v="10305" actId="113"/>
        <pc:sldMkLst>
          <pc:docMk/>
          <pc:sldMk cId="1962650851" sldId="296"/>
        </pc:sldMkLst>
        <pc:spChg chg="add mod">
          <ac:chgData name="Kody Morey" userId="cc69656789aaa046" providerId="LiveId" clId="{0E9F7271-BB62-4FF2-99CD-F45F3661720C}" dt="2019-09-28T03:19:21.338" v="10305" actId="113"/>
          <ac:spMkLst>
            <pc:docMk/>
            <pc:sldMk cId="1962650851" sldId="296"/>
            <ac:spMk id="2" creationId="{76668112-E75E-44ED-A9DD-32147FD1116E}"/>
          </ac:spMkLst>
        </pc:spChg>
        <pc:spChg chg="add mod">
          <ac:chgData name="Kody Morey" userId="cc69656789aaa046" providerId="LiveId" clId="{0E9F7271-BB62-4FF2-99CD-F45F3661720C}" dt="2019-09-28T03:17:51.389" v="10246" actId="1076"/>
          <ac:spMkLst>
            <pc:docMk/>
            <pc:sldMk cId="1962650851" sldId="296"/>
            <ac:spMk id="4" creationId="{EE96E8D4-FB08-4AB4-BC9C-E7A0931FE503}"/>
          </ac:spMkLst>
        </pc:spChg>
        <pc:picChg chg="add mod">
          <ac:chgData name="Kody Morey" userId="cc69656789aaa046" providerId="LiveId" clId="{0E9F7271-BB62-4FF2-99CD-F45F3661720C}" dt="2019-09-28T03:15:49.947" v="10203" actId="1076"/>
          <ac:picMkLst>
            <pc:docMk/>
            <pc:sldMk cId="1962650851" sldId="296"/>
            <ac:picMk id="3" creationId="{AF7392D6-1E9A-4C60-97F8-35257720DC0E}"/>
          </ac:picMkLst>
        </pc:picChg>
      </pc:sldChg>
      <pc:sldChg chg="addSp delSp modSp">
        <pc:chgData name="Kody Morey" userId="cc69656789aaa046" providerId="LiveId" clId="{0E9F7271-BB62-4FF2-99CD-F45F3661720C}" dt="2019-09-28T04:05:54.729" v="13660" actId="1076"/>
        <pc:sldMkLst>
          <pc:docMk/>
          <pc:sldMk cId="1332993786" sldId="297"/>
        </pc:sldMkLst>
        <pc:spChg chg="del">
          <ac:chgData name="Kody Morey" userId="cc69656789aaa046" providerId="LiveId" clId="{0E9F7271-BB62-4FF2-99CD-F45F3661720C}" dt="2019-09-28T04:05:44.174" v="13658" actId="478"/>
          <ac:spMkLst>
            <pc:docMk/>
            <pc:sldMk cId="1332993786" sldId="297"/>
            <ac:spMk id="15" creationId="{2A3C70FB-EBA2-4205-B762-441DCCC8D470}"/>
          </ac:spMkLst>
        </pc:spChg>
        <pc:spChg chg="add mod">
          <ac:chgData name="Kody Morey" userId="cc69656789aaa046" providerId="LiveId" clId="{0E9F7271-BB62-4FF2-99CD-F45F3661720C}" dt="2019-09-28T04:05:54.729" v="13660" actId="1076"/>
          <ac:spMkLst>
            <pc:docMk/>
            <pc:sldMk cId="1332993786" sldId="297"/>
            <ac:spMk id="24" creationId="{88AF6A99-6E79-471A-94C2-6C92015C71BD}"/>
          </ac:spMkLst>
        </pc:spChg>
      </pc:sldChg>
      <pc:sldChg chg="del">
        <pc:chgData name="Kody Morey" userId="cc69656789aaa046" providerId="LiveId" clId="{0E9F7271-BB62-4FF2-99CD-F45F3661720C}" dt="2019-09-27T17:57:57.842" v="39" actId="2696"/>
        <pc:sldMkLst>
          <pc:docMk/>
          <pc:sldMk cId="3536777867" sldId="297"/>
        </pc:sldMkLst>
      </pc:sldChg>
      <pc:sldChg chg="del">
        <pc:chgData name="Kody Morey" userId="cc69656789aaa046" providerId="LiveId" clId="{0E9F7271-BB62-4FF2-99CD-F45F3661720C}" dt="2019-09-27T17:57:58.092" v="40" actId="2696"/>
        <pc:sldMkLst>
          <pc:docMk/>
          <pc:sldMk cId="234151951" sldId="298"/>
        </pc:sldMkLst>
      </pc:sldChg>
      <pc:sldChg chg="addSp modSp add">
        <pc:chgData name="Kody Morey" userId="cc69656789aaa046" providerId="LiveId" clId="{0E9F7271-BB62-4FF2-99CD-F45F3661720C}" dt="2019-09-28T03:53:24.395" v="13146" actId="113"/>
        <pc:sldMkLst>
          <pc:docMk/>
          <pc:sldMk cId="342085265" sldId="298"/>
        </pc:sldMkLst>
        <pc:spChg chg="add mod">
          <ac:chgData name="Kody Morey" userId="cc69656789aaa046" providerId="LiveId" clId="{0E9F7271-BB62-4FF2-99CD-F45F3661720C}" dt="2019-09-28T03:53:24.395" v="13146" actId="113"/>
          <ac:spMkLst>
            <pc:docMk/>
            <pc:sldMk cId="342085265" sldId="298"/>
            <ac:spMk id="2" creationId="{FB0FDEC1-92DA-4F4B-BF28-354A2FE81160}"/>
          </ac:spMkLst>
        </pc:spChg>
        <pc:picChg chg="add mod">
          <ac:chgData name="Kody Morey" userId="cc69656789aaa046" providerId="LiveId" clId="{0E9F7271-BB62-4FF2-99CD-F45F3661720C}" dt="2019-09-28T03:30:05.160" v="11252" actId="1076"/>
          <ac:picMkLst>
            <pc:docMk/>
            <pc:sldMk cId="342085265" sldId="298"/>
            <ac:picMk id="3" creationId="{907B4407-C415-4DF8-99CC-8314E94113AE}"/>
          </ac:picMkLst>
        </pc:picChg>
        <pc:picChg chg="add mod">
          <ac:chgData name="Kody Morey" userId="cc69656789aaa046" providerId="LiveId" clId="{0E9F7271-BB62-4FF2-99CD-F45F3661720C}" dt="2019-09-28T03:32:11.003" v="11256" actId="1076"/>
          <ac:picMkLst>
            <pc:docMk/>
            <pc:sldMk cId="342085265" sldId="298"/>
            <ac:picMk id="4" creationId="{734382C6-65DC-42E2-AE79-BA606B2F6E0E}"/>
          </ac:picMkLst>
        </pc:picChg>
      </pc:sldChg>
      <pc:sldChg chg="addSp modSp add setBg">
        <pc:chgData name="Kody Morey" userId="cc69656789aaa046" providerId="LiveId" clId="{0E9F7271-BB62-4FF2-99CD-F45F3661720C}" dt="2019-09-28T03:39:32.588" v="11750" actId="732"/>
        <pc:sldMkLst>
          <pc:docMk/>
          <pc:sldMk cId="713020059" sldId="299"/>
        </pc:sldMkLst>
        <pc:spChg chg="add mod">
          <ac:chgData name="Kody Morey" userId="cc69656789aaa046" providerId="LiveId" clId="{0E9F7271-BB62-4FF2-99CD-F45F3661720C}" dt="2019-09-28T03:37:28.323" v="11740" actId="20577"/>
          <ac:spMkLst>
            <pc:docMk/>
            <pc:sldMk cId="713020059" sldId="299"/>
            <ac:spMk id="2" creationId="{3F1653D4-FA13-488A-BE02-BCC154203936}"/>
          </ac:spMkLst>
        </pc:spChg>
        <pc:picChg chg="add mod modCrop">
          <ac:chgData name="Kody Morey" userId="cc69656789aaa046" providerId="LiveId" clId="{0E9F7271-BB62-4FF2-99CD-F45F3661720C}" dt="2019-09-28T03:39:32.588" v="11750" actId="732"/>
          <ac:picMkLst>
            <pc:docMk/>
            <pc:sldMk cId="713020059" sldId="299"/>
            <ac:picMk id="3" creationId="{100FB8D8-1269-45F1-8A18-2B807F690F27}"/>
          </ac:picMkLst>
        </pc:picChg>
      </pc:sldChg>
      <pc:sldChg chg="del">
        <pc:chgData name="Kody Morey" userId="cc69656789aaa046" providerId="LiveId" clId="{0E9F7271-BB62-4FF2-99CD-F45F3661720C}" dt="2019-09-27T17:57:58.389" v="41" actId="2696"/>
        <pc:sldMkLst>
          <pc:docMk/>
          <pc:sldMk cId="3729390585" sldId="299"/>
        </pc:sldMkLst>
      </pc:sldChg>
      <pc:sldChg chg="del">
        <pc:chgData name="Kody Morey" userId="cc69656789aaa046" providerId="LiveId" clId="{0E9F7271-BB62-4FF2-99CD-F45F3661720C}" dt="2019-09-27T17:57:58.639" v="42" actId="2696"/>
        <pc:sldMkLst>
          <pc:docMk/>
          <pc:sldMk cId="561474710" sldId="300"/>
        </pc:sldMkLst>
      </pc:sldChg>
      <pc:sldChg chg="addSp modSp add">
        <pc:chgData name="Kody Morey" userId="cc69656789aaa046" providerId="LiveId" clId="{0E9F7271-BB62-4FF2-99CD-F45F3661720C}" dt="2019-09-28T03:54:09.011" v="13152" actId="1076"/>
        <pc:sldMkLst>
          <pc:docMk/>
          <pc:sldMk cId="1235122526" sldId="300"/>
        </pc:sldMkLst>
        <pc:spChg chg="add mod">
          <ac:chgData name="Kody Morey" userId="cc69656789aaa046" providerId="LiveId" clId="{0E9F7271-BB62-4FF2-99CD-F45F3661720C}" dt="2019-09-28T03:54:09.011" v="13152" actId="1076"/>
          <ac:spMkLst>
            <pc:docMk/>
            <pc:sldMk cId="1235122526" sldId="300"/>
            <ac:spMk id="2" creationId="{F4E41732-3997-4681-8669-629946ACF8B4}"/>
          </ac:spMkLst>
        </pc:spChg>
        <pc:picChg chg="add mod">
          <ac:chgData name="Kody Morey" userId="cc69656789aaa046" providerId="LiveId" clId="{0E9F7271-BB62-4FF2-99CD-F45F3661720C}" dt="2019-09-28T03:45:58.636" v="12352" actId="14100"/>
          <ac:picMkLst>
            <pc:docMk/>
            <pc:sldMk cId="1235122526" sldId="300"/>
            <ac:picMk id="3" creationId="{C4A80423-6960-4F76-94A0-7610EA7D1D24}"/>
          </ac:picMkLst>
        </pc:picChg>
      </pc:sldChg>
      <pc:sldChg chg="addSp modSp add setBg">
        <pc:chgData name="Kody Morey" userId="cc69656789aaa046" providerId="LiveId" clId="{0E9F7271-BB62-4FF2-99CD-F45F3661720C}" dt="2019-09-28T03:55:00.889" v="13161" actId="1076"/>
        <pc:sldMkLst>
          <pc:docMk/>
          <pc:sldMk cId="1133331511" sldId="301"/>
        </pc:sldMkLst>
        <pc:spChg chg="add mod">
          <ac:chgData name="Kody Morey" userId="cc69656789aaa046" providerId="LiveId" clId="{0E9F7271-BB62-4FF2-99CD-F45F3661720C}" dt="2019-09-28T03:54:15.431" v="13154" actId="403"/>
          <ac:spMkLst>
            <pc:docMk/>
            <pc:sldMk cId="1133331511" sldId="301"/>
            <ac:spMk id="2" creationId="{46381877-8D7F-4477-8009-E80E6DD79D13}"/>
          </ac:spMkLst>
        </pc:spChg>
        <pc:picChg chg="add mod modCrop">
          <ac:chgData name="Kody Morey" userId="cc69656789aaa046" providerId="LiveId" clId="{0E9F7271-BB62-4FF2-99CD-F45F3661720C}" dt="2019-09-28T03:55:00.889" v="13161" actId="1076"/>
          <ac:picMkLst>
            <pc:docMk/>
            <pc:sldMk cId="1133331511" sldId="301"/>
            <ac:picMk id="3" creationId="{F9CE50A9-F4D9-4BB3-98D5-AD93FF88B718}"/>
          </ac:picMkLst>
        </pc:picChg>
      </pc:sldChg>
      <pc:sldChg chg="del">
        <pc:chgData name="Kody Morey" userId="cc69656789aaa046" providerId="LiveId" clId="{0E9F7271-BB62-4FF2-99CD-F45F3661720C}" dt="2019-09-27T17:57:59.107" v="43" actId="2696"/>
        <pc:sldMkLst>
          <pc:docMk/>
          <pc:sldMk cId="3890214469" sldId="301"/>
        </pc:sldMkLst>
      </pc:sldChg>
      <pc:sldChg chg="addSp delSp modSp add setBg">
        <pc:chgData name="Kody Morey" userId="cc69656789aaa046" providerId="LiveId" clId="{0E9F7271-BB62-4FF2-99CD-F45F3661720C}" dt="2019-09-28T04:03:40.056" v="13606" actId="1076"/>
        <pc:sldMkLst>
          <pc:docMk/>
          <pc:sldMk cId="1211248115" sldId="302"/>
        </pc:sldMkLst>
        <pc:spChg chg="add mod">
          <ac:chgData name="Kody Morey" userId="cc69656789aaa046" providerId="LiveId" clId="{0E9F7271-BB62-4FF2-99CD-F45F3661720C}" dt="2019-09-28T04:00:07.346" v="13425" actId="1076"/>
          <ac:spMkLst>
            <pc:docMk/>
            <pc:sldMk cId="1211248115" sldId="302"/>
            <ac:spMk id="2" creationId="{E83CDB9C-52B7-47CE-9EB9-71E1149F313A}"/>
          </ac:spMkLst>
        </pc:spChg>
        <pc:spChg chg="add del mod">
          <ac:chgData name="Kody Morey" userId="cc69656789aaa046" providerId="LiveId" clId="{0E9F7271-BB62-4FF2-99CD-F45F3661720C}" dt="2019-09-28T04:03:37.769" v="13605" actId="478"/>
          <ac:spMkLst>
            <pc:docMk/>
            <pc:sldMk cId="1211248115" sldId="302"/>
            <ac:spMk id="5" creationId="{10AB5A31-5A47-4312-8A11-6C6ED846535B}"/>
          </ac:spMkLst>
        </pc:spChg>
        <pc:picChg chg="add mod">
          <ac:chgData name="Kody Morey" userId="cc69656789aaa046" providerId="LiveId" clId="{0E9F7271-BB62-4FF2-99CD-F45F3661720C}" dt="2019-09-28T03:58:42.599" v="13411" actId="1076"/>
          <ac:picMkLst>
            <pc:docMk/>
            <pc:sldMk cId="1211248115" sldId="302"/>
            <ac:picMk id="3" creationId="{24581279-1BCA-46E6-A937-135230449DB9}"/>
          </ac:picMkLst>
        </pc:picChg>
        <pc:picChg chg="add mod modCrop">
          <ac:chgData name="Kody Morey" userId="cc69656789aaa046" providerId="LiveId" clId="{0E9F7271-BB62-4FF2-99CD-F45F3661720C}" dt="2019-09-28T04:03:40.056" v="13606" actId="1076"/>
          <ac:picMkLst>
            <pc:docMk/>
            <pc:sldMk cId="1211248115" sldId="302"/>
            <ac:picMk id="4" creationId="{6783B943-F785-482B-9345-47A4034269BA}"/>
          </ac:picMkLst>
        </pc:picChg>
      </pc:sldChg>
      <pc:sldChg chg="del">
        <pc:chgData name="Kody Morey" userId="cc69656789aaa046" providerId="LiveId" clId="{0E9F7271-BB62-4FF2-99CD-F45F3661720C}" dt="2019-09-27T17:57:59.232" v="44" actId="2696"/>
        <pc:sldMkLst>
          <pc:docMk/>
          <pc:sldMk cId="3888885563" sldId="302"/>
        </pc:sldMkLst>
      </pc:sldChg>
      <pc:sldChg chg="del">
        <pc:chgData name="Kody Morey" userId="cc69656789aaa046" providerId="LiveId" clId="{0E9F7271-BB62-4FF2-99CD-F45F3661720C}" dt="2019-09-27T17:57:59.607" v="45" actId="2696"/>
        <pc:sldMkLst>
          <pc:docMk/>
          <pc:sldMk cId="1244236768" sldId="303"/>
        </pc:sldMkLst>
      </pc:sldChg>
      <pc:sldChg chg="addSp delSp modSp add">
        <pc:chgData name="Kody Morey" userId="cc69656789aaa046" providerId="LiveId" clId="{0E9F7271-BB62-4FF2-99CD-F45F3661720C}" dt="2019-09-28T04:08:39.221" v="13739" actId="1076"/>
        <pc:sldMkLst>
          <pc:docMk/>
          <pc:sldMk cId="3754331733" sldId="303"/>
        </pc:sldMkLst>
        <pc:spChg chg="add mod">
          <ac:chgData name="Kody Morey" userId="cc69656789aaa046" providerId="LiveId" clId="{0E9F7271-BB62-4FF2-99CD-F45F3661720C}" dt="2019-09-28T04:08:39.221" v="13739" actId="1076"/>
          <ac:spMkLst>
            <pc:docMk/>
            <pc:sldMk cId="3754331733" sldId="303"/>
            <ac:spMk id="3" creationId="{EE15BE4D-36B6-4DEC-90DC-E6AE1E65F9A0}"/>
          </ac:spMkLst>
        </pc:spChg>
        <pc:picChg chg="add del mod">
          <ac:chgData name="Kody Morey" userId="cc69656789aaa046" providerId="LiveId" clId="{0E9F7271-BB62-4FF2-99CD-F45F3661720C}" dt="2019-09-28T04:03:16.547" v="13598" actId="478"/>
          <ac:picMkLst>
            <pc:docMk/>
            <pc:sldMk cId="3754331733" sldId="303"/>
            <ac:picMk id="2" creationId="{87023F4D-9CB2-4234-B40A-A60B7510314D}"/>
          </ac:picMkLst>
        </pc:picChg>
        <pc:picChg chg="add del mod">
          <ac:chgData name="Kody Morey" userId="cc69656789aaa046" providerId="LiveId" clId="{0E9F7271-BB62-4FF2-99CD-F45F3661720C}" dt="2019-09-28T04:06:26.428" v="13665" actId="478"/>
          <ac:picMkLst>
            <pc:docMk/>
            <pc:sldMk cId="3754331733" sldId="303"/>
            <ac:picMk id="4" creationId="{35B9B73D-E925-4C6D-BB3C-8408446EF854}"/>
          </ac:picMkLst>
        </pc:picChg>
        <pc:picChg chg="add mod">
          <ac:chgData name="Kody Morey" userId="cc69656789aaa046" providerId="LiveId" clId="{0E9F7271-BB62-4FF2-99CD-F45F3661720C}" dt="2019-09-28T04:07:31.489" v="13674" actId="1076"/>
          <ac:picMkLst>
            <pc:docMk/>
            <pc:sldMk cId="3754331733" sldId="303"/>
            <ac:picMk id="5" creationId="{FB1EE348-D530-4114-B030-1D03635668E3}"/>
          </ac:picMkLst>
        </pc:picChg>
        <pc:picChg chg="add mod">
          <ac:chgData name="Kody Morey" userId="cc69656789aaa046" providerId="LiveId" clId="{0E9F7271-BB62-4FF2-99CD-F45F3661720C}" dt="2019-09-28T04:07:28.576" v="13673" actId="1076"/>
          <ac:picMkLst>
            <pc:docMk/>
            <pc:sldMk cId="3754331733" sldId="303"/>
            <ac:picMk id="6" creationId="{3B18247F-1033-4677-8E56-65B3167B0639}"/>
          </ac:picMkLst>
        </pc:picChg>
        <pc:picChg chg="add mod">
          <ac:chgData name="Kody Morey" userId="cc69656789aaa046" providerId="LiveId" clId="{0E9F7271-BB62-4FF2-99CD-F45F3661720C}" dt="2019-09-28T04:07:56.852" v="13680" actId="1076"/>
          <ac:picMkLst>
            <pc:docMk/>
            <pc:sldMk cId="3754331733" sldId="303"/>
            <ac:picMk id="7" creationId="{D2F9040D-FB68-41B7-90EF-F4007676076F}"/>
          </ac:picMkLst>
        </pc:picChg>
      </pc:sldChg>
      <pc:sldChg chg="addSp modSp add setBg">
        <pc:chgData name="Kody Morey" userId="cc69656789aaa046" providerId="LiveId" clId="{0E9F7271-BB62-4FF2-99CD-F45F3661720C}" dt="2019-09-28T04:21:28.248" v="14230" actId="1076"/>
        <pc:sldMkLst>
          <pc:docMk/>
          <pc:sldMk cId="112311430" sldId="304"/>
        </pc:sldMkLst>
        <pc:spChg chg="add mod">
          <ac:chgData name="Kody Morey" userId="cc69656789aaa046" providerId="LiveId" clId="{0E9F7271-BB62-4FF2-99CD-F45F3661720C}" dt="2019-09-28T04:21:28.248" v="14230" actId="1076"/>
          <ac:spMkLst>
            <pc:docMk/>
            <pc:sldMk cId="112311430" sldId="304"/>
            <ac:spMk id="3" creationId="{12837FD4-6D71-4D0C-9949-2E6570F45647}"/>
          </ac:spMkLst>
        </pc:spChg>
        <pc:picChg chg="add mod modCrop">
          <ac:chgData name="Kody Morey" userId="cc69656789aaa046" providerId="LiveId" clId="{0E9F7271-BB62-4FF2-99CD-F45F3661720C}" dt="2019-09-28T04:13:29.507" v="13753" actId="14100"/>
          <ac:picMkLst>
            <pc:docMk/>
            <pc:sldMk cId="112311430" sldId="304"/>
            <ac:picMk id="2" creationId="{9054E700-1348-41AD-9CCE-19C77AE07FD1}"/>
          </ac:picMkLst>
        </pc:picChg>
      </pc:sldChg>
      <pc:sldChg chg="del">
        <pc:chgData name="Kody Morey" userId="cc69656789aaa046" providerId="LiveId" clId="{0E9F7271-BB62-4FF2-99CD-F45F3661720C}" dt="2019-09-27T17:57:59.935" v="46" actId="2696"/>
        <pc:sldMkLst>
          <pc:docMk/>
          <pc:sldMk cId="265079343" sldId="304"/>
        </pc:sldMkLst>
      </pc:sldChg>
      <pc:sldChg chg="del">
        <pc:chgData name="Kody Morey" userId="cc69656789aaa046" providerId="LiveId" clId="{0E9F7271-BB62-4FF2-99CD-F45F3661720C}" dt="2019-09-27T17:58:00.107" v="47" actId="2696"/>
        <pc:sldMkLst>
          <pc:docMk/>
          <pc:sldMk cId="372382966" sldId="305"/>
        </pc:sldMkLst>
      </pc:sldChg>
      <pc:sldChg chg="addSp modSp add">
        <pc:chgData name="Kody Morey" userId="cc69656789aaa046" providerId="LiveId" clId="{0E9F7271-BB62-4FF2-99CD-F45F3661720C}" dt="2019-09-28T04:37:49.884" v="15099" actId="1076"/>
        <pc:sldMkLst>
          <pc:docMk/>
          <pc:sldMk cId="456470408" sldId="305"/>
        </pc:sldMkLst>
        <pc:spChg chg="add mod">
          <ac:chgData name="Kody Morey" userId="cc69656789aaa046" providerId="LiveId" clId="{0E9F7271-BB62-4FF2-99CD-F45F3661720C}" dt="2019-09-28T04:27:39.242" v="14330" actId="1076"/>
          <ac:spMkLst>
            <pc:docMk/>
            <pc:sldMk cId="456470408" sldId="305"/>
            <ac:spMk id="2" creationId="{75DC68F5-FE61-40B2-AB1C-67FCAD1E4345}"/>
          </ac:spMkLst>
        </pc:spChg>
        <pc:spChg chg="add mod">
          <ac:chgData name="Kody Morey" userId="cc69656789aaa046" providerId="LiveId" clId="{0E9F7271-BB62-4FF2-99CD-F45F3661720C}" dt="2019-09-28T04:37:49.884" v="15099" actId="1076"/>
          <ac:spMkLst>
            <pc:docMk/>
            <pc:sldMk cId="456470408" sldId="305"/>
            <ac:spMk id="5" creationId="{B4BB6A83-3CCA-4C01-A7FE-D4DBF036FDFA}"/>
          </ac:spMkLst>
        </pc:spChg>
        <pc:picChg chg="add mod">
          <ac:chgData name="Kody Morey" userId="cc69656789aaa046" providerId="LiveId" clId="{0E9F7271-BB62-4FF2-99CD-F45F3661720C}" dt="2019-09-28T04:27:42.733" v="14331" actId="14100"/>
          <ac:picMkLst>
            <pc:docMk/>
            <pc:sldMk cId="456470408" sldId="305"/>
            <ac:picMk id="3" creationId="{0F9B2141-F72C-4301-912E-5514ADC12E0B}"/>
          </ac:picMkLst>
        </pc:picChg>
        <pc:picChg chg="add mod">
          <ac:chgData name="Kody Morey" userId="cc69656789aaa046" providerId="LiveId" clId="{0E9F7271-BB62-4FF2-99CD-F45F3661720C}" dt="2019-09-28T04:27:33.551" v="14328" actId="14100"/>
          <ac:picMkLst>
            <pc:docMk/>
            <pc:sldMk cId="456470408" sldId="305"/>
            <ac:picMk id="4" creationId="{A0A465F5-21F8-4899-8CB5-2204F4BD6665}"/>
          </ac:picMkLst>
        </pc:picChg>
      </pc:sldChg>
      <pc:sldChg chg="addSp modSp add">
        <pc:chgData name="Kody Morey" userId="cc69656789aaa046" providerId="LiveId" clId="{0E9F7271-BB62-4FF2-99CD-F45F3661720C}" dt="2019-09-28T04:42:41.320" v="15207" actId="1037"/>
        <pc:sldMkLst>
          <pc:docMk/>
          <pc:sldMk cId="2256889849" sldId="306"/>
        </pc:sldMkLst>
        <pc:spChg chg="add mod">
          <ac:chgData name="Kody Morey" userId="cc69656789aaa046" providerId="LiveId" clId="{0E9F7271-BB62-4FF2-99CD-F45F3661720C}" dt="2019-09-28T04:42:41.320" v="15207" actId="1037"/>
          <ac:spMkLst>
            <pc:docMk/>
            <pc:sldMk cId="2256889849" sldId="306"/>
            <ac:spMk id="2" creationId="{30B5B019-A31F-41AB-9AF3-6686D7D77A43}"/>
          </ac:spMkLst>
        </pc:spChg>
        <pc:spChg chg="add mod">
          <ac:chgData name="Kody Morey" userId="cc69656789aaa046" providerId="LiveId" clId="{0E9F7271-BB62-4FF2-99CD-F45F3661720C}" dt="2019-09-28T04:31:15.239" v="14663" actId="207"/>
          <ac:spMkLst>
            <pc:docMk/>
            <pc:sldMk cId="2256889849" sldId="306"/>
            <ac:spMk id="3" creationId="{54DD969C-0DA3-4F24-B0BC-41269D2996D9}"/>
          </ac:spMkLst>
        </pc:spChg>
        <pc:spChg chg="add mod">
          <ac:chgData name="Kody Morey" userId="cc69656789aaa046" providerId="LiveId" clId="{0E9F7271-BB62-4FF2-99CD-F45F3661720C}" dt="2019-09-28T04:41:33.233" v="15177" actId="1076"/>
          <ac:spMkLst>
            <pc:docMk/>
            <pc:sldMk cId="2256889849" sldId="306"/>
            <ac:spMk id="6" creationId="{7A8A89AB-2B92-441F-A75D-1C1EC43A37D8}"/>
          </ac:spMkLst>
        </pc:spChg>
        <pc:picChg chg="add mod">
          <ac:chgData name="Kody Morey" userId="cc69656789aaa046" providerId="LiveId" clId="{0E9F7271-BB62-4FF2-99CD-F45F3661720C}" dt="2019-09-28T04:40:13.458" v="15111" actId="1076"/>
          <ac:picMkLst>
            <pc:docMk/>
            <pc:sldMk cId="2256889849" sldId="306"/>
            <ac:picMk id="4" creationId="{0022A42C-C115-49B8-B94D-0F209F848C1E}"/>
          </ac:picMkLst>
        </pc:picChg>
        <pc:picChg chg="add mod">
          <ac:chgData name="Kody Morey" userId="cc69656789aaa046" providerId="LiveId" clId="{0E9F7271-BB62-4FF2-99CD-F45F3661720C}" dt="2019-09-28T04:42:29.143" v="15188" actId="1035"/>
          <ac:picMkLst>
            <pc:docMk/>
            <pc:sldMk cId="2256889849" sldId="306"/>
            <ac:picMk id="5" creationId="{0D5B5C76-B8E1-4DCF-9BCE-E2017C253936}"/>
          </ac:picMkLst>
        </pc:picChg>
        <pc:picChg chg="add mod">
          <ac:chgData name="Kody Morey" userId="cc69656789aaa046" providerId="LiveId" clId="{0E9F7271-BB62-4FF2-99CD-F45F3661720C}" dt="2019-09-28T04:42:22.715" v="15180" actId="1076"/>
          <ac:picMkLst>
            <pc:docMk/>
            <pc:sldMk cId="2256889849" sldId="306"/>
            <ac:picMk id="7" creationId="{49C15CAB-4BDC-4C48-814D-72790815DCF7}"/>
          </ac:picMkLst>
        </pc:picChg>
      </pc:sldChg>
      <pc:sldChg chg="del">
        <pc:chgData name="Kody Morey" userId="cc69656789aaa046" providerId="LiveId" clId="{0E9F7271-BB62-4FF2-99CD-F45F3661720C}" dt="2019-09-27T17:58:00.310" v="48" actId="2696"/>
        <pc:sldMkLst>
          <pc:docMk/>
          <pc:sldMk cId="2370906678" sldId="306"/>
        </pc:sldMkLst>
      </pc:sldChg>
      <pc:sldChg chg="addSp modSp add">
        <pc:chgData name="Kody Morey" userId="cc69656789aaa046" providerId="LiveId" clId="{0E9F7271-BB62-4FF2-99CD-F45F3661720C}" dt="2019-09-28T04:55:12.377" v="15943" actId="1076"/>
        <pc:sldMkLst>
          <pc:docMk/>
          <pc:sldMk cId="1233688697" sldId="307"/>
        </pc:sldMkLst>
        <pc:spChg chg="add mod">
          <ac:chgData name="Kody Morey" userId="cc69656789aaa046" providerId="LiveId" clId="{0E9F7271-BB62-4FF2-99CD-F45F3661720C}" dt="2019-09-28T04:49:13.004" v="15816" actId="113"/>
          <ac:spMkLst>
            <pc:docMk/>
            <pc:sldMk cId="1233688697" sldId="307"/>
            <ac:spMk id="2" creationId="{264EDDD5-19B9-4098-B820-511B5779F0C2}"/>
          </ac:spMkLst>
        </pc:spChg>
        <pc:spChg chg="add mod">
          <ac:chgData name="Kody Morey" userId="cc69656789aaa046" providerId="LiveId" clId="{0E9F7271-BB62-4FF2-99CD-F45F3661720C}" dt="2019-09-28T04:54:25.997" v="15934" actId="1076"/>
          <ac:spMkLst>
            <pc:docMk/>
            <pc:sldMk cId="1233688697" sldId="307"/>
            <ac:spMk id="4" creationId="{DDC4FFF4-6E89-4EB7-9ACA-167549B2F952}"/>
          </ac:spMkLst>
        </pc:spChg>
        <pc:picChg chg="add mod">
          <ac:chgData name="Kody Morey" userId="cc69656789aaa046" providerId="LiveId" clId="{0E9F7271-BB62-4FF2-99CD-F45F3661720C}" dt="2019-09-28T04:55:12.377" v="15943" actId="1076"/>
          <ac:picMkLst>
            <pc:docMk/>
            <pc:sldMk cId="1233688697" sldId="307"/>
            <ac:picMk id="3" creationId="{D02151F8-7865-454A-8481-24295ECC7E9D}"/>
          </ac:picMkLst>
        </pc:picChg>
        <pc:picChg chg="add mod">
          <ac:chgData name="Kody Morey" userId="cc69656789aaa046" providerId="LiveId" clId="{0E9F7271-BB62-4FF2-99CD-F45F3661720C}" dt="2019-09-28T04:55:02.060" v="15941" actId="1076"/>
          <ac:picMkLst>
            <pc:docMk/>
            <pc:sldMk cId="1233688697" sldId="307"/>
            <ac:picMk id="5" creationId="{836F36B9-16B9-4E40-AEF4-F4B0280E79C2}"/>
          </ac:picMkLst>
        </pc:picChg>
      </pc:sldChg>
      <pc:sldChg chg="del">
        <pc:chgData name="Kody Morey" userId="cc69656789aaa046" providerId="LiveId" clId="{0E9F7271-BB62-4FF2-99CD-F45F3661720C}" dt="2019-09-27T17:58:00.497" v="49" actId="2696"/>
        <pc:sldMkLst>
          <pc:docMk/>
          <pc:sldMk cId="4143270683" sldId="307"/>
        </pc:sldMkLst>
      </pc:sldChg>
      <pc:sldChg chg="del">
        <pc:chgData name="Kody Morey" userId="cc69656789aaa046" providerId="LiveId" clId="{0E9F7271-BB62-4FF2-99CD-F45F3661720C}" dt="2019-09-27T17:58:00.950" v="50" actId="2696"/>
        <pc:sldMkLst>
          <pc:docMk/>
          <pc:sldMk cId="2455915798" sldId="308"/>
        </pc:sldMkLst>
      </pc:sldChg>
      <pc:sldChg chg="addSp modSp add setBg">
        <pc:chgData name="Kody Morey" userId="cc69656789aaa046" providerId="LiveId" clId="{0E9F7271-BB62-4FF2-99CD-F45F3661720C}" dt="2019-09-28T05:04:38.308" v="16717" actId="1076"/>
        <pc:sldMkLst>
          <pc:docMk/>
          <pc:sldMk cId="3294064349" sldId="308"/>
        </pc:sldMkLst>
        <pc:spChg chg="add mod">
          <ac:chgData name="Kody Morey" userId="cc69656789aaa046" providerId="LiveId" clId="{0E9F7271-BB62-4FF2-99CD-F45F3661720C}" dt="2019-09-28T05:00:28.437" v="16317" actId="14100"/>
          <ac:spMkLst>
            <pc:docMk/>
            <pc:sldMk cId="3294064349" sldId="308"/>
            <ac:spMk id="2" creationId="{754789EB-5417-4B25-9824-4159BD7AA518}"/>
          </ac:spMkLst>
        </pc:spChg>
        <pc:spChg chg="add mod">
          <ac:chgData name="Kody Morey" userId="cc69656789aaa046" providerId="LiveId" clId="{0E9F7271-BB62-4FF2-99CD-F45F3661720C}" dt="2019-09-28T05:04:33.495" v="16715" actId="403"/>
          <ac:spMkLst>
            <pc:docMk/>
            <pc:sldMk cId="3294064349" sldId="308"/>
            <ac:spMk id="5" creationId="{4C176FB5-64F3-47C4-9E95-6B13BD90990F}"/>
          </ac:spMkLst>
        </pc:spChg>
        <pc:picChg chg="add mod modCrop">
          <ac:chgData name="Kody Morey" userId="cc69656789aaa046" providerId="LiveId" clId="{0E9F7271-BB62-4FF2-99CD-F45F3661720C}" dt="2019-09-28T05:04:36.939" v="16716" actId="1076"/>
          <ac:picMkLst>
            <pc:docMk/>
            <pc:sldMk cId="3294064349" sldId="308"/>
            <ac:picMk id="3" creationId="{2818D453-2996-49A0-BA9C-DBA69CCAB1E2}"/>
          </ac:picMkLst>
        </pc:picChg>
        <pc:picChg chg="add mod">
          <ac:chgData name="Kody Morey" userId="cc69656789aaa046" providerId="LiveId" clId="{0E9F7271-BB62-4FF2-99CD-F45F3661720C}" dt="2019-09-28T05:04:38.308" v="16717" actId="1076"/>
          <ac:picMkLst>
            <pc:docMk/>
            <pc:sldMk cId="3294064349" sldId="308"/>
            <ac:picMk id="4" creationId="{C5407A89-AFEF-4508-A803-24EC2F75DDFB}"/>
          </ac:picMkLst>
        </pc:picChg>
      </pc:sldChg>
      <pc:sldChg chg="addSp delSp modSp add">
        <pc:chgData name="Kody Morey" userId="cc69656789aaa046" providerId="LiveId" clId="{0E9F7271-BB62-4FF2-99CD-F45F3661720C}" dt="2019-09-28T05:10:36.771" v="16885" actId="1076"/>
        <pc:sldMkLst>
          <pc:docMk/>
          <pc:sldMk cId="1288090106" sldId="309"/>
        </pc:sldMkLst>
        <pc:spChg chg="add mod">
          <ac:chgData name="Kody Morey" userId="cc69656789aaa046" providerId="LiveId" clId="{0E9F7271-BB62-4FF2-99CD-F45F3661720C}" dt="2019-09-28T05:07:42.806" v="16774" actId="114"/>
          <ac:spMkLst>
            <pc:docMk/>
            <pc:sldMk cId="1288090106" sldId="309"/>
            <ac:spMk id="3" creationId="{14DC5C6A-324B-47B9-A9D9-B8B7D489D5E2}"/>
          </ac:spMkLst>
        </pc:spChg>
        <pc:spChg chg="add mod">
          <ac:chgData name="Kody Morey" userId="cc69656789aaa046" providerId="LiveId" clId="{0E9F7271-BB62-4FF2-99CD-F45F3661720C}" dt="2019-09-28T05:09:05.496" v="16871" actId="1076"/>
          <ac:spMkLst>
            <pc:docMk/>
            <pc:sldMk cId="1288090106" sldId="309"/>
            <ac:spMk id="4" creationId="{A2C03E71-134A-48FE-B7D0-CA6C03B5C061}"/>
          </ac:spMkLst>
        </pc:spChg>
        <pc:picChg chg="add mod">
          <ac:chgData name="Kody Morey" userId="cc69656789aaa046" providerId="LiveId" clId="{0E9F7271-BB62-4FF2-99CD-F45F3661720C}" dt="2019-09-28T05:07:16.122" v="16722" actId="1076"/>
          <ac:picMkLst>
            <pc:docMk/>
            <pc:sldMk cId="1288090106" sldId="309"/>
            <ac:picMk id="2" creationId="{7D053052-3959-4E42-8E8C-2B4D874A4E13}"/>
          </ac:picMkLst>
        </pc:picChg>
        <pc:picChg chg="add mod">
          <ac:chgData name="Kody Morey" userId="cc69656789aaa046" providerId="LiveId" clId="{0E9F7271-BB62-4FF2-99CD-F45F3661720C}" dt="2019-09-28T05:09:38.888" v="16875" actId="1076"/>
          <ac:picMkLst>
            <pc:docMk/>
            <pc:sldMk cId="1288090106" sldId="309"/>
            <ac:picMk id="5" creationId="{BAAB4359-9510-473A-A94A-9EEACC9F28E4}"/>
          </ac:picMkLst>
        </pc:picChg>
        <pc:picChg chg="add del mod">
          <ac:chgData name="Kody Morey" userId="cc69656789aaa046" providerId="LiveId" clId="{0E9F7271-BB62-4FF2-99CD-F45F3661720C}" dt="2019-09-28T05:10:36.771" v="16885" actId="1076"/>
          <ac:picMkLst>
            <pc:docMk/>
            <pc:sldMk cId="1288090106" sldId="309"/>
            <ac:picMk id="6" creationId="{0588C5B8-2DA2-4036-B66E-EF784FE595A4}"/>
          </ac:picMkLst>
        </pc:picChg>
      </pc:sldChg>
      <pc:sldChg chg="del">
        <pc:chgData name="Kody Morey" userId="cc69656789aaa046" providerId="LiveId" clId="{0E9F7271-BB62-4FF2-99CD-F45F3661720C}" dt="2019-09-27T17:58:01.154" v="51" actId="2696"/>
        <pc:sldMkLst>
          <pc:docMk/>
          <pc:sldMk cId="2702376899" sldId="309"/>
        </pc:sldMkLst>
      </pc:sldChg>
      <pc:sldChg chg="del">
        <pc:chgData name="Kody Morey" userId="cc69656789aaa046" providerId="LiveId" clId="{0E9F7271-BB62-4FF2-99CD-F45F3661720C}" dt="2019-09-27T17:58:01.357" v="52" actId="2696"/>
        <pc:sldMkLst>
          <pc:docMk/>
          <pc:sldMk cId="2992441728" sldId="310"/>
        </pc:sldMkLst>
      </pc:sldChg>
      <pc:sldChg chg="addSp delSp modSp add setBg">
        <pc:chgData name="Kody Morey" userId="cc69656789aaa046" providerId="LiveId" clId="{0E9F7271-BB62-4FF2-99CD-F45F3661720C}" dt="2019-09-28T05:28:23.382" v="17047" actId="1076"/>
        <pc:sldMkLst>
          <pc:docMk/>
          <pc:sldMk cId="3534869139" sldId="310"/>
        </pc:sldMkLst>
        <pc:spChg chg="add mod">
          <ac:chgData name="Kody Morey" userId="cc69656789aaa046" providerId="LiveId" clId="{0E9F7271-BB62-4FF2-99CD-F45F3661720C}" dt="2019-09-28T05:28:23.382" v="17047" actId="1076"/>
          <ac:spMkLst>
            <pc:docMk/>
            <pc:sldMk cId="3534869139" sldId="310"/>
            <ac:spMk id="6" creationId="{B59A35B6-2607-4625-99B4-20E06A642BB8}"/>
          </ac:spMkLst>
        </pc:spChg>
        <pc:picChg chg="add mod">
          <ac:chgData name="Kody Morey" userId="cc69656789aaa046" providerId="LiveId" clId="{0E9F7271-BB62-4FF2-99CD-F45F3661720C}" dt="2019-09-28T05:24:04.947" v="16900" actId="1076"/>
          <ac:picMkLst>
            <pc:docMk/>
            <pc:sldMk cId="3534869139" sldId="310"/>
            <ac:picMk id="2" creationId="{A9F3D56A-6328-4CCA-97F4-CA4C340DE2D2}"/>
          </ac:picMkLst>
        </pc:picChg>
        <pc:picChg chg="add del mod">
          <ac:chgData name="Kody Morey" userId="cc69656789aaa046" providerId="LiveId" clId="{0E9F7271-BB62-4FF2-99CD-F45F3661720C}" dt="2019-09-28T05:22:46.782" v="16895" actId="478"/>
          <ac:picMkLst>
            <pc:docMk/>
            <pc:sldMk cId="3534869139" sldId="310"/>
            <ac:picMk id="3" creationId="{E3908331-72D5-4D3D-8722-120780A7938A}"/>
          </ac:picMkLst>
        </pc:picChg>
        <pc:picChg chg="add mod ord">
          <ac:chgData name="Kody Morey" userId="cc69656789aaa046" providerId="LiveId" clId="{0E9F7271-BB62-4FF2-99CD-F45F3661720C}" dt="2019-09-28T05:23:57.767" v="16899" actId="167"/>
          <ac:picMkLst>
            <pc:docMk/>
            <pc:sldMk cId="3534869139" sldId="310"/>
            <ac:picMk id="4" creationId="{BEBBF1FA-400A-4193-9159-9F5FA16F439E}"/>
          </ac:picMkLst>
        </pc:picChg>
        <pc:picChg chg="add mod">
          <ac:chgData name="Kody Morey" userId="cc69656789aaa046" providerId="LiveId" clId="{0E9F7271-BB62-4FF2-99CD-F45F3661720C}" dt="2019-09-28T05:24:24.523" v="16903" actId="14100"/>
          <ac:picMkLst>
            <pc:docMk/>
            <pc:sldMk cId="3534869139" sldId="310"/>
            <ac:picMk id="5" creationId="{0FD1FCB3-7B2E-4551-9E69-6498DA4BF651}"/>
          </ac:picMkLst>
        </pc:picChg>
      </pc:sldChg>
      <pc:sldChg chg="addSp modSp add">
        <pc:chgData name="Kody Morey" userId="cc69656789aaa046" providerId="LiveId" clId="{0E9F7271-BB62-4FF2-99CD-F45F3661720C}" dt="2019-09-28T05:37:07.913" v="17546" actId="14100"/>
        <pc:sldMkLst>
          <pc:docMk/>
          <pc:sldMk cId="1602121122" sldId="311"/>
        </pc:sldMkLst>
        <pc:spChg chg="add mod">
          <ac:chgData name="Kody Morey" userId="cc69656789aaa046" providerId="LiveId" clId="{0E9F7271-BB62-4FF2-99CD-F45F3661720C}" dt="2019-09-28T05:33:24.777" v="17448" actId="403"/>
          <ac:spMkLst>
            <pc:docMk/>
            <pc:sldMk cId="1602121122" sldId="311"/>
            <ac:spMk id="2" creationId="{79746951-B68E-4EAC-812B-1FB23E169518}"/>
          </ac:spMkLst>
        </pc:spChg>
        <pc:spChg chg="add mod">
          <ac:chgData name="Kody Morey" userId="cc69656789aaa046" providerId="LiveId" clId="{0E9F7271-BB62-4FF2-99CD-F45F3661720C}" dt="2019-09-28T05:37:07.913" v="17546" actId="14100"/>
          <ac:spMkLst>
            <pc:docMk/>
            <pc:sldMk cId="1602121122" sldId="311"/>
            <ac:spMk id="4" creationId="{0F02E27C-9EF0-437D-9D12-338C93D288B6}"/>
          </ac:spMkLst>
        </pc:spChg>
        <pc:picChg chg="add mod">
          <ac:chgData name="Kody Morey" userId="cc69656789aaa046" providerId="LiveId" clId="{0E9F7271-BB62-4FF2-99CD-F45F3661720C}" dt="2019-09-28T05:34:30.086" v="17453" actId="1076"/>
          <ac:picMkLst>
            <pc:docMk/>
            <pc:sldMk cId="1602121122" sldId="311"/>
            <ac:picMk id="3" creationId="{13E76548-B7F1-499B-AFC1-248CC277490E}"/>
          </ac:picMkLst>
        </pc:picChg>
      </pc:sldChg>
      <pc:sldChg chg="del">
        <pc:chgData name="Kody Morey" userId="cc69656789aaa046" providerId="LiveId" clId="{0E9F7271-BB62-4FF2-99CD-F45F3661720C}" dt="2019-09-27T17:58:01.591" v="53" actId="2696"/>
        <pc:sldMkLst>
          <pc:docMk/>
          <pc:sldMk cId="3418899846" sldId="311"/>
        </pc:sldMkLst>
      </pc:sldChg>
      <pc:sldChg chg="addSp delSp modSp add">
        <pc:chgData name="Kody Morey" userId="cc69656789aaa046" providerId="LiveId" clId="{0E9F7271-BB62-4FF2-99CD-F45F3661720C}" dt="2019-09-28T05:49:52.329" v="17982" actId="1076"/>
        <pc:sldMkLst>
          <pc:docMk/>
          <pc:sldMk cId="58030632" sldId="312"/>
        </pc:sldMkLst>
        <pc:spChg chg="add mod">
          <ac:chgData name="Kody Morey" userId="cc69656789aaa046" providerId="LiveId" clId="{0E9F7271-BB62-4FF2-99CD-F45F3661720C}" dt="2019-09-28T05:45:18.446" v="17837" actId="1076"/>
          <ac:spMkLst>
            <pc:docMk/>
            <pc:sldMk cId="58030632" sldId="312"/>
            <ac:spMk id="3" creationId="{6CEE5022-16BF-4813-B552-2DBFAF625DB5}"/>
          </ac:spMkLst>
        </pc:spChg>
        <pc:spChg chg="add mod">
          <ac:chgData name="Kody Morey" userId="cc69656789aaa046" providerId="LiveId" clId="{0E9F7271-BB62-4FF2-99CD-F45F3661720C}" dt="2019-09-28T05:41:46.427" v="17635"/>
          <ac:spMkLst>
            <pc:docMk/>
            <pc:sldMk cId="58030632" sldId="312"/>
            <ac:spMk id="7" creationId="{75A4330A-6C6B-4A8B-B57E-D52CD39D65A5}"/>
          </ac:spMkLst>
        </pc:spChg>
        <pc:spChg chg="add mod">
          <ac:chgData name="Kody Morey" userId="cc69656789aaa046" providerId="LiveId" clId="{0E9F7271-BB62-4FF2-99CD-F45F3661720C}" dt="2019-09-28T05:45:31.996" v="17842" actId="1076"/>
          <ac:spMkLst>
            <pc:docMk/>
            <pc:sldMk cId="58030632" sldId="312"/>
            <ac:spMk id="8" creationId="{2B38DA32-45AA-4E6B-BCA8-5EC63C69A053}"/>
          </ac:spMkLst>
        </pc:spChg>
        <pc:spChg chg="add mod">
          <ac:chgData name="Kody Morey" userId="cc69656789aaa046" providerId="LiveId" clId="{0E9F7271-BB62-4FF2-99CD-F45F3661720C}" dt="2019-09-28T05:49:52.329" v="17982" actId="1076"/>
          <ac:spMkLst>
            <pc:docMk/>
            <pc:sldMk cId="58030632" sldId="312"/>
            <ac:spMk id="9" creationId="{A7ECBE44-F000-4F66-8AA7-8527100596D5}"/>
          </ac:spMkLst>
        </pc:spChg>
        <pc:picChg chg="add del mod">
          <ac:chgData name="Kody Morey" userId="cc69656789aaa046" providerId="LiveId" clId="{0E9F7271-BB62-4FF2-99CD-F45F3661720C}" dt="2019-09-28T05:40:27.982" v="17571" actId="478"/>
          <ac:picMkLst>
            <pc:docMk/>
            <pc:sldMk cId="58030632" sldId="312"/>
            <ac:picMk id="2" creationId="{E37F2B79-C2C9-4FC6-B3FD-279C94F4E287}"/>
          </ac:picMkLst>
        </pc:picChg>
        <pc:picChg chg="add del mod">
          <ac:chgData name="Kody Morey" userId="cc69656789aaa046" providerId="LiveId" clId="{0E9F7271-BB62-4FF2-99CD-F45F3661720C}" dt="2019-09-28T05:40:25.165" v="17570" actId="478"/>
          <ac:picMkLst>
            <pc:docMk/>
            <pc:sldMk cId="58030632" sldId="312"/>
            <ac:picMk id="4" creationId="{264BB56B-BE07-4C52-A017-4F1D06095828}"/>
          </ac:picMkLst>
        </pc:picChg>
        <pc:picChg chg="add mod">
          <ac:chgData name="Kody Morey" userId="cc69656789aaa046" providerId="LiveId" clId="{0E9F7271-BB62-4FF2-99CD-F45F3661720C}" dt="2019-09-28T05:45:42.151" v="17844" actId="1076"/>
          <ac:picMkLst>
            <pc:docMk/>
            <pc:sldMk cId="58030632" sldId="312"/>
            <ac:picMk id="5" creationId="{BFEF5880-07DB-412D-B544-34B15EBB5D6E}"/>
          </ac:picMkLst>
        </pc:picChg>
        <pc:picChg chg="add mod">
          <ac:chgData name="Kody Morey" userId="cc69656789aaa046" providerId="LiveId" clId="{0E9F7271-BB62-4FF2-99CD-F45F3661720C}" dt="2019-09-28T05:45:14.890" v="17836" actId="14100"/>
          <ac:picMkLst>
            <pc:docMk/>
            <pc:sldMk cId="58030632" sldId="312"/>
            <ac:picMk id="6" creationId="{685D82D2-A018-4AF5-B982-8EB05D612409}"/>
          </ac:picMkLst>
        </pc:picChg>
      </pc:sldChg>
      <pc:sldChg chg="del">
        <pc:chgData name="Kody Morey" userId="cc69656789aaa046" providerId="LiveId" clId="{0E9F7271-BB62-4FF2-99CD-F45F3661720C}" dt="2019-09-27T17:58:02.388" v="54" actId="2696"/>
        <pc:sldMkLst>
          <pc:docMk/>
          <pc:sldMk cId="339819251" sldId="313"/>
        </pc:sldMkLst>
      </pc:sldChg>
      <pc:sldChg chg="addSp modSp add setBg">
        <pc:chgData name="Kody Morey" userId="cc69656789aaa046" providerId="LiveId" clId="{0E9F7271-BB62-4FF2-99CD-F45F3661720C}" dt="2019-09-28T06:04:55.858" v="19184" actId="20577"/>
        <pc:sldMkLst>
          <pc:docMk/>
          <pc:sldMk cId="591525325" sldId="313"/>
        </pc:sldMkLst>
        <pc:spChg chg="add mod">
          <ac:chgData name="Kody Morey" userId="cc69656789aaa046" providerId="LiveId" clId="{0E9F7271-BB62-4FF2-99CD-F45F3661720C}" dt="2019-09-28T06:03:26.824" v="19085" actId="207"/>
          <ac:spMkLst>
            <pc:docMk/>
            <pc:sldMk cId="591525325" sldId="313"/>
            <ac:spMk id="2" creationId="{6D3B09B2-F52B-4680-A2BE-F7762231E4CC}"/>
          </ac:spMkLst>
        </pc:spChg>
        <pc:spChg chg="add mod">
          <ac:chgData name="Kody Morey" userId="cc69656789aaa046" providerId="LiveId" clId="{0E9F7271-BB62-4FF2-99CD-F45F3661720C}" dt="2019-09-28T06:04:55.858" v="19184" actId="20577"/>
          <ac:spMkLst>
            <pc:docMk/>
            <pc:sldMk cId="591525325" sldId="313"/>
            <ac:spMk id="4" creationId="{69C940AA-13E8-4834-8D2E-1D1347460A5C}"/>
          </ac:spMkLst>
        </pc:spChg>
        <pc:picChg chg="add mod">
          <ac:chgData name="Kody Morey" userId="cc69656789aaa046" providerId="LiveId" clId="{0E9F7271-BB62-4FF2-99CD-F45F3661720C}" dt="2019-09-28T06:03:16.460" v="19083" actId="1076"/>
          <ac:picMkLst>
            <pc:docMk/>
            <pc:sldMk cId="591525325" sldId="313"/>
            <ac:picMk id="3" creationId="{503FB9FB-8010-4E6E-A3EB-9103B8E9838A}"/>
          </ac:picMkLst>
        </pc:picChg>
      </pc:sldChg>
      <pc:sldChg chg="addSp modSp add">
        <pc:chgData name="Kody Morey" userId="cc69656789aaa046" providerId="LiveId" clId="{0E9F7271-BB62-4FF2-99CD-F45F3661720C}" dt="2019-09-28T06:13:38.211" v="19689" actId="20577"/>
        <pc:sldMkLst>
          <pc:docMk/>
          <pc:sldMk cId="191827704" sldId="314"/>
        </pc:sldMkLst>
        <pc:spChg chg="add mod">
          <ac:chgData name="Kody Morey" userId="cc69656789aaa046" providerId="LiveId" clId="{0E9F7271-BB62-4FF2-99CD-F45F3661720C}" dt="2019-09-28T06:10:55.608" v="19448" actId="1076"/>
          <ac:spMkLst>
            <pc:docMk/>
            <pc:sldMk cId="191827704" sldId="314"/>
            <ac:spMk id="2" creationId="{D489B4F4-AE07-408D-9DEB-AC9AA4946D19}"/>
          </ac:spMkLst>
        </pc:spChg>
        <pc:spChg chg="add mod">
          <ac:chgData name="Kody Morey" userId="cc69656789aaa046" providerId="LiveId" clId="{0E9F7271-BB62-4FF2-99CD-F45F3661720C}" dt="2019-09-28T06:13:38.211" v="19689" actId="20577"/>
          <ac:spMkLst>
            <pc:docMk/>
            <pc:sldMk cId="191827704" sldId="314"/>
            <ac:spMk id="4" creationId="{86EE3684-A2FD-4BBF-8544-5DF80DC10546}"/>
          </ac:spMkLst>
        </pc:spChg>
        <pc:picChg chg="add mod">
          <ac:chgData name="Kody Morey" userId="cc69656789aaa046" providerId="LiveId" clId="{0E9F7271-BB62-4FF2-99CD-F45F3661720C}" dt="2019-09-28T06:12:33.296" v="19570" actId="1076"/>
          <ac:picMkLst>
            <pc:docMk/>
            <pc:sldMk cId="191827704" sldId="314"/>
            <ac:picMk id="3" creationId="{C2A6E172-4B36-44BD-9A78-3C1FF7AF657F}"/>
          </ac:picMkLst>
        </pc:picChg>
      </pc:sldChg>
      <pc:sldChg chg="addSp modSp add">
        <pc:chgData name="Kody Morey" userId="cc69656789aaa046" providerId="LiveId" clId="{0E9F7271-BB62-4FF2-99CD-F45F3661720C}" dt="2019-09-28T19:49:58.969" v="20480" actId="1076"/>
        <pc:sldMkLst>
          <pc:docMk/>
          <pc:sldMk cId="3331568266" sldId="315"/>
        </pc:sldMkLst>
        <pc:spChg chg="add mod">
          <ac:chgData name="Kody Morey" userId="cc69656789aaa046" providerId="LiveId" clId="{0E9F7271-BB62-4FF2-99CD-F45F3661720C}" dt="2019-09-28T19:49:55.901" v="20479" actId="1076"/>
          <ac:spMkLst>
            <pc:docMk/>
            <pc:sldMk cId="3331568266" sldId="315"/>
            <ac:spMk id="2" creationId="{F5BD3909-C4E5-41C8-92FA-600AD0C3F99B}"/>
          </ac:spMkLst>
        </pc:spChg>
        <pc:picChg chg="add mod">
          <ac:chgData name="Kody Morey" userId="cc69656789aaa046" providerId="LiveId" clId="{0E9F7271-BB62-4FF2-99CD-F45F3661720C}" dt="2019-09-28T19:49:58.969" v="20480" actId="1076"/>
          <ac:picMkLst>
            <pc:docMk/>
            <pc:sldMk cId="3331568266" sldId="315"/>
            <ac:picMk id="3" creationId="{6C38D992-1025-4D85-AAA4-5EB412927174}"/>
          </ac:picMkLst>
        </pc:picChg>
      </pc:sldChg>
      <pc:sldChg chg="addSp modSp add">
        <pc:chgData name="Kody Morey" userId="cc69656789aaa046" providerId="LiveId" clId="{0E9F7271-BB62-4FF2-99CD-F45F3661720C}" dt="2019-09-28T20:24:46.212" v="21720" actId="1076"/>
        <pc:sldMkLst>
          <pc:docMk/>
          <pc:sldMk cId="629150472" sldId="316"/>
        </pc:sldMkLst>
        <pc:spChg chg="add mod">
          <ac:chgData name="Kody Morey" userId="cc69656789aaa046" providerId="LiveId" clId="{0E9F7271-BB62-4FF2-99CD-F45F3661720C}" dt="2019-09-28T20:24:36.970" v="21718" actId="1076"/>
          <ac:spMkLst>
            <pc:docMk/>
            <pc:sldMk cId="629150472" sldId="316"/>
            <ac:spMk id="3" creationId="{3BE526E1-F1C7-44DF-A314-538426A5EB31}"/>
          </ac:spMkLst>
        </pc:spChg>
        <pc:spChg chg="add mod">
          <ac:chgData name="Kody Morey" userId="cc69656789aaa046" providerId="LiveId" clId="{0E9F7271-BB62-4FF2-99CD-F45F3661720C}" dt="2019-09-28T20:24:46.212" v="21720" actId="1076"/>
          <ac:spMkLst>
            <pc:docMk/>
            <pc:sldMk cId="629150472" sldId="316"/>
            <ac:spMk id="4" creationId="{2C5F81F2-B24D-4B90-B8F8-B558FB268CD8}"/>
          </ac:spMkLst>
        </pc:spChg>
        <pc:spChg chg="add mod">
          <ac:chgData name="Kody Morey" userId="cc69656789aaa046" providerId="LiveId" clId="{0E9F7271-BB62-4FF2-99CD-F45F3661720C}" dt="2019-09-28T20:24:24.228" v="21715" actId="1076"/>
          <ac:spMkLst>
            <pc:docMk/>
            <pc:sldMk cId="629150472" sldId="316"/>
            <ac:spMk id="5" creationId="{CA260164-56E9-492D-9EE7-0FA73D49AA37}"/>
          </ac:spMkLst>
        </pc:spChg>
        <pc:picChg chg="add mod">
          <ac:chgData name="Kody Morey" userId="cc69656789aaa046" providerId="LiveId" clId="{0E9F7271-BB62-4FF2-99CD-F45F3661720C}" dt="2019-09-28T20:24:32.791" v="21717" actId="1076"/>
          <ac:picMkLst>
            <pc:docMk/>
            <pc:sldMk cId="629150472" sldId="316"/>
            <ac:picMk id="2" creationId="{E5C64944-FA45-487B-BD2D-EDB495E178AF}"/>
          </ac:picMkLst>
        </pc:picChg>
      </pc:sldChg>
      <pc:sldChg chg="addSp modSp add setBg">
        <pc:chgData name="Kody Morey" userId="cc69656789aaa046" providerId="LiveId" clId="{0E9F7271-BB62-4FF2-99CD-F45F3661720C}" dt="2019-09-28T20:34:06.819" v="22443" actId="1076"/>
        <pc:sldMkLst>
          <pc:docMk/>
          <pc:sldMk cId="1666650997" sldId="317"/>
        </pc:sldMkLst>
        <pc:spChg chg="add mod">
          <ac:chgData name="Kody Morey" userId="cc69656789aaa046" providerId="LiveId" clId="{0E9F7271-BB62-4FF2-99CD-F45F3661720C}" dt="2019-09-28T20:27:34.435" v="21762" actId="122"/>
          <ac:spMkLst>
            <pc:docMk/>
            <pc:sldMk cId="1666650997" sldId="317"/>
            <ac:spMk id="3" creationId="{93AD6CB1-7148-402A-BA94-6B11723CA4DA}"/>
          </ac:spMkLst>
        </pc:spChg>
        <pc:spChg chg="add mod">
          <ac:chgData name="Kody Morey" userId="cc69656789aaa046" providerId="LiveId" clId="{0E9F7271-BB62-4FF2-99CD-F45F3661720C}" dt="2019-09-28T20:32:25.227" v="22385" actId="403"/>
          <ac:spMkLst>
            <pc:docMk/>
            <pc:sldMk cId="1666650997" sldId="317"/>
            <ac:spMk id="4" creationId="{F520FC68-36D6-4A05-941A-64E2BAC4DA7B}"/>
          </ac:spMkLst>
        </pc:spChg>
        <pc:spChg chg="add mod">
          <ac:chgData name="Kody Morey" userId="cc69656789aaa046" providerId="LiveId" clId="{0E9F7271-BB62-4FF2-99CD-F45F3661720C}" dt="2019-09-28T20:34:05.437" v="22442" actId="1076"/>
          <ac:spMkLst>
            <pc:docMk/>
            <pc:sldMk cId="1666650997" sldId="317"/>
            <ac:spMk id="5" creationId="{24800CDF-2770-4CDE-9002-7FC9B183ED4D}"/>
          </ac:spMkLst>
        </pc:spChg>
        <pc:picChg chg="add mod">
          <ac:chgData name="Kody Morey" userId="cc69656789aaa046" providerId="LiveId" clId="{0E9F7271-BB62-4FF2-99CD-F45F3661720C}" dt="2019-09-28T20:34:06.819" v="22443" actId="1076"/>
          <ac:picMkLst>
            <pc:docMk/>
            <pc:sldMk cId="1666650997" sldId="317"/>
            <ac:picMk id="2" creationId="{0202E554-983E-43F4-B562-4239BDDCC591}"/>
          </ac:picMkLst>
        </pc:picChg>
      </pc:sldChg>
      <pc:sldChg chg="addSp modSp add">
        <pc:chgData name="Kody Morey" userId="cc69656789aaa046" providerId="LiveId" clId="{0E9F7271-BB62-4FF2-99CD-F45F3661720C}" dt="2019-09-28T20:38:59.722" v="22986" actId="20577"/>
        <pc:sldMkLst>
          <pc:docMk/>
          <pc:sldMk cId="3612228765" sldId="318"/>
        </pc:sldMkLst>
        <pc:spChg chg="add mod">
          <ac:chgData name="Kody Morey" userId="cc69656789aaa046" providerId="LiveId" clId="{0E9F7271-BB62-4FF2-99CD-F45F3661720C}" dt="2019-09-28T20:38:59.722" v="22986" actId="20577"/>
          <ac:spMkLst>
            <pc:docMk/>
            <pc:sldMk cId="3612228765" sldId="318"/>
            <ac:spMk id="3" creationId="{311EE57F-E29A-4F03-A926-790A28717712}"/>
          </ac:spMkLst>
        </pc:spChg>
        <pc:picChg chg="add mod">
          <ac:chgData name="Kody Morey" userId="cc69656789aaa046" providerId="LiveId" clId="{0E9F7271-BB62-4FF2-99CD-F45F3661720C}" dt="2019-09-28T20:35:22.599" v="22447" actId="14100"/>
          <ac:picMkLst>
            <pc:docMk/>
            <pc:sldMk cId="3612228765" sldId="318"/>
            <ac:picMk id="2" creationId="{45746BB9-D19B-4CED-8C80-14920364B75F}"/>
          </ac:picMkLst>
        </pc:picChg>
      </pc:sldChg>
      <pc:sldChg chg="addSp delSp modSp add">
        <pc:chgData name="Kody Morey" userId="cc69656789aaa046" providerId="LiveId" clId="{0E9F7271-BB62-4FF2-99CD-F45F3661720C}" dt="2019-09-28T20:45:54.063" v="23263" actId="1076"/>
        <pc:sldMkLst>
          <pc:docMk/>
          <pc:sldMk cId="1613082042" sldId="319"/>
        </pc:sldMkLst>
        <pc:spChg chg="add mod">
          <ac:chgData name="Kody Morey" userId="cc69656789aaa046" providerId="LiveId" clId="{0E9F7271-BB62-4FF2-99CD-F45F3661720C}" dt="2019-09-28T20:45:54.063" v="23263" actId="1076"/>
          <ac:spMkLst>
            <pc:docMk/>
            <pc:sldMk cId="1613082042" sldId="319"/>
            <ac:spMk id="6" creationId="{253DE0C8-084A-46F3-A4FB-FB2263F3387C}"/>
          </ac:spMkLst>
        </pc:spChg>
        <pc:picChg chg="add del mod">
          <ac:chgData name="Kody Morey" userId="cc69656789aaa046" providerId="LiveId" clId="{0E9F7271-BB62-4FF2-99CD-F45F3661720C}" dt="2019-09-28T20:41:04.841" v="22991" actId="478"/>
          <ac:picMkLst>
            <pc:docMk/>
            <pc:sldMk cId="1613082042" sldId="319"/>
            <ac:picMk id="2" creationId="{2E0F54F1-F12A-4DE3-970F-B5F3F7202C32}"/>
          </ac:picMkLst>
        </pc:picChg>
        <pc:picChg chg="add mod">
          <ac:chgData name="Kody Morey" userId="cc69656789aaa046" providerId="LiveId" clId="{0E9F7271-BB62-4FF2-99CD-F45F3661720C}" dt="2019-09-28T20:43:46.929" v="23008" actId="1076"/>
          <ac:picMkLst>
            <pc:docMk/>
            <pc:sldMk cId="1613082042" sldId="319"/>
            <ac:picMk id="3" creationId="{09925585-452C-4A65-B552-ABEA912DEE99}"/>
          </ac:picMkLst>
        </pc:picChg>
        <pc:picChg chg="add mod">
          <ac:chgData name="Kody Morey" userId="cc69656789aaa046" providerId="LiveId" clId="{0E9F7271-BB62-4FF2-99CD-F45F3661720C}" dt="2019-09-28T20:43:39.089" v="23006" actId="1076"/>
          <ac:picMkLst>
            <pc:docMk/>
            <pc:sldMk cId="1613082042" sldId="319"/>
            <ac:picMk id="4" creationId="{4E4A19DB-8DFC-427F-B8C5-81D684DE58C4}"/>
          </ac:picMkLst>
        </pc:picChg>
        <pc:picChg chg="add mod">
          <ac:chgData name="Kody Morey" userId="cc69656789aaa046" providerId="LiveId" clId="{0E9F7271-BB62-4FF2-99CD-F45F3661720C}" dt="2019-09-28T20:43:43.490" v="23007" actId="1076"/>
          <ac:picMkLst>
            <pc:docMk/>
            <pc:sldMk cId="1613082042" sldId="319"/>
            <ac:picMk id="5" creationId="{60AD1488-5FBF-4E23-90CA-BF3452051F2E}"/>
          </ac:picMkLst>
        </pc:picChg>
      </pc:sldChg>
      <pc:sldChg chg="addSp modSp add">
        <pc:chgData name="Kody Morey" userId="cc69656789aaa046" providerId="LiveId" clId="{0E9F7271-BB62-4FF2-99CD-F45F3661720C}" dt="2019-09-28T20:48:30.334" v="23283" actId="14100"/>
        <pc:sldMkLst>
          <pc:docMk/>
          <pc:sldMk cId="1454172997" sldId="320"/>
        </pc:sldMkLst>
        <pc:picChg chg="add mod">
          <ac:chgData name="Kody Morey" userId="cc69656789aaa046" providerId="LiveId" clId="{0E9F7271-BB62-4FF2-99CD-F45F3661720C}" dt="2019-09-28T20:48:05.297" v="23276" actId="1076"/>
          <ac:picMkLst>
            <pc:docMk/>
            <pc:sldMk cId="1454172997" sldId="320"/>
            <ac:picMk id="2" creationId="{063C5048-85DB-4245-8675-2F436E7570DC}"/>
          </ac:picMkLst>
        </pc:picChg>
        <pc:picChg chg="add mod">
          <ac:chgData name="Kody Morey" userId="cc69656789aaa046" providerId="LiveId" clId="{0E9F7271-BB62-4FF2-99CD-F45F3661720C}" dt="2019-09-28T20:48:09.222" v="23278" actId="1076"/>
          <ac:picMkLst>
            <pc:docMk/>
            <pc:sldMk cId="1454172997" sldId="320"/>
            <ac:picMk id="3" creationId="{FF675C4D-E837-49B6-A695-977837F78BF2}"/>
          </ac:picMkLst>
        </pc:picChg>
        <pc:picChg chg="add mod">
          <ac:chgData name="Kody Morey" userId="cc69656789aaa046" providerId="LiveId" clId="{0E9F7271-BB62-4FF2-99CD-F45F3661720C}" dt="2019-09-28T20:48:15.510" v="23280" actId="1076"/>
          <ac:picMkLst>
            <pc:docMk/>
            <pc:sldMk cId="1454172997" sldId="320"/>
            <ac:picMk id="4" creationId="{42651698-C7BA-4D9E-834E-6C2D604CC33F}"/>
          </ac:picMkLst>
        </pc:picChg>
        <pc:picChg chg="add mod">
          <ac:chgData name="Kody Morey" userId="cc69656789aaa046" providerId="LiveId" clId="{0E9F7271-BB62-4FF2-99CD-F45F3661720C}" dt="2019-09-28T20:48:30.334" v="23283" actId="14100"/>
          <ac:picMkLst>
            <pc:docMk/>
            <pc:sldMk cId="1454172997" sldId="320"/>
            <ac:picMk id="5" creationId="{7277D357-D9C4-406E-9475-6413A4706386}"/>
          </ac:picMkLst>
        </pc:picChg>
      </pc:sldChg>
      <pc:sldChg chg="addSp modSp add">
        <pc:chgData name="Kody Morey" userId="cc69656789aaa046" providerId="LiveId" clId="{0E9F7271-BB62-4FF2-99CD-F45F3661720C}" dt="2019-09-28T20:51:38.840" v="23287" actId="14100"/>
        <pc:sldMkLst>
          <pc:docMk/>
          <pc:sldMk cId="1899200989" sldId="321"/>
        </pc:sldMkLst>
        <pc:picChg chg="add mod">
          <ac:chgData name="Kody Morey" userId="cc69656789aaa046" providerId="LiveId" clId="{0E9F7271-BB62-4FF2-99CD-F45F3661720C}" dt="2019-09-28T20:51:38.840" v="23287" actId="14100"/>
          <ac:picMkLst>
            <pc:docMk/>
            <pc:sldMk cId="1899200989" sldId="321"/>
            <ac:picMk id="2" creationId="{2BF7A979-1C3C-4C47-BD54-17D3B0C08F29}"/>
          </ac:picMkLst>
        </pc:picChg>
      </pc:sldChg>
      <pc:sldChg chg="addSp modSp add">
        <pc:chgData name="Kody Morey" userId="cc69656789aaa046" providerId="LiveId" clId="{0E9F7271-BB62-4FF2-99CD-F45F3661720C}" dt="2019-09-28T20:59:16.640" v="23876" actId="1076"/>
        <pc:sldMkLst>
          <pc:docMk/>
          <pc:sldMk cId="3067714626" sldId="322"/>
        </pc:sldMkLst>
        <pc:spChg chg="add mod">
          <ac:chgData name="Kody Morey" userId="cc69656789aaa046" providerId="LiveId" clId="{0E9F7271-BB62-4FF2-99CD-F45F3661720C}" dt="2019-09-28T20:56:43.088" v="23840" actId="1076"/>
          <ac:spMkLst>
            <pc:docMk/>
            <pc:sldMk cId="3067714626" sldId="322"/>
            <ac:spMk id="3" creationId="{1FFF987D-749E-44C2-BACA-7815D9DC0EB3}"/>
          </ac:spMkLst>
        </pc:spChg>
        <pc:spChg chg="add mod">
          <ac:chgData name="Kody Morey" userId="cc69656789aaa046" providerId="LiveId" clId="{0E9F7271-BB62-4FF2-99CD-F45F3661720C}" dt="2019-09-28T20:57:02.333" v="23866" actId="403"/>
          <ac:spMkLst>
            <pc:docMk/>
            <pc:sldMk cId="3067714626" sldId="322"/>
            <ac:spMk id="4" creationId="{BFEE3CDF-A596-49A6-BE89-AB4C72456140}"/>
          </ac:spMkLst>
        </pc:spChg>
        <pc:picChg chg="add mod">
          <ac:chgData name="Kody Morey" userId="cc69656789aaa046" providerId="LiveId" clId="{0E9F7271-BB62-4FF2-99CD-F45F3661720C}" dt="2019-09-28T20:53:28.207" v="23292" actId="1076"/>
          <ac:picMkLst>
            <pc:docMk/>
            <pc:sldMk cId="3067714626" sldId="322"/>
            <ac:picMk id="2" creationId="{ADB6428C-E5E8-4F11-A7CC-EC47922B7784}"/>
          </ac:picMkLst>
        </pc:picChg>
        <pc:picChg chg="add mod">
          <ac:chgData name="Kody Morey" userId="cc69656789aaa046" providerId="LiveId" clId="{0E9F7271-BB62-4FF2-99CD-F45F3661720C}" dt="2019-09-28T20:57:30.900" v="23870" actId="1076"/>
          <ac:picMkLst>
            <pc:docMk/>
            <pc:sldMk cId="3067714626" sldId="322"/>
            <ac:picMk id="5" creationId="{10FB2C1D-8798-4841-9CCD-A8961F90FAE0}"/>
          </ac:picMkLst>
        </pc:picChg>
        <pc:picChg chg="add mod">
          <ac:chgData name="Kody Morey" userId="cc69656789aaa046" providerId="LiveId" clId="{0E9F7271-BB62-4FF2-99CD-F45F3661720C}" dt="2019-09-28T20:57:55.406" v="23874" actId="1076"/>
          <ac:picMkLst>
            <pc:docMk/>
            <pc:sldMk cId="3067714626" sldId="322"/>
            <ac:picMk id="6" creationId="{B79915EE-2A72-41E0-AB99-2615EC3B53C5}"/>
          </ac:picMkLst>
        </pc:picChg>
        <pc:picChg chg="add mod">
          <ac:chgData name="Kody Morey" userId="cc69656789aaa046" providerId="LiveId" clId="{0E9F7271-BB62-4FF2-99CD-F45F3661720C}" dt="2019-09-28T20:59:16.640" v="23876" actId="1076"/>
          <ac:picMkLst>
            <pc:docMk/>
            <pc:sldMk cId="3067714626" sldId="322"/>
            <ac:picMk id="7" creationId="{2B111717-E254-4424-8EAA-1124F059998D}"/>
          </ac:picMkLst>
        </pc:picChg>
      </pc:sldChg>
      <pc:sldChg chg="addSp delSp modSp add setBg">
        <pc:chgData name="Kody Morey" userId="cc69656789aaa046" providerId="LiveId" clId="{0E9F7271-BB62-4FF2-99CD-F45F3661720C}" dt="2019-09-28T21:06:43.188" v="23904" actId="14100"/>
        <pc:sldMkLst>
          <pc:docMk/>
          <pc:sldMk cId="50459781" sldId="323"/>
        </pc:sldMkLst>
        <pc:picChg chg="add mod ord modCrop">
          <ac:chgData name="Kody Morey" userId="cc69656789aaa046" providerId="LiveId" clId="{0E9F7271-BB62-4FF2-99CD-F45F3661720C}" dt="2019-09-28T21:06:43.188" v="23904" actId="14100"/>
          <ac:picMkLst>
            <pc:docMk/>
            <pc:sldMk cId="50459781" sldId="323"/>
            <ac:picMk id="2" creationId="{3E924BD8-F5C5-49B3-BE46-64F2B0D21505}"/>
          </ac:picMkLst>
        </pc:picChg>
        <pc:picChg chg="add del mod">
          <ac:chgData name="Kody Morey" userId="cc69656789aaa046" providerId="LiveId" clId="{0E9F7271-BB62-4FF2-99CD-F45F3661720C}" dt="2019-09-28T21:05:49.715" v="23896" actId="478"/>
          <ac:picMkLst>
            <pc:docMk/>
            <pc:sldMk cId="50459781" sldId="323"/>
            <ac:picMk id="3" creationId="{8536B018-9A4C-40DF-9EEE-1E161296A25E}"/>
          </ac:picMkLst>
        </pc:picChg>
        <pc:picChg chg="add mod">
          <ac:chgData name="Kody Morey" userId="cc69656789aaa046" providerId="LiveId" clId="{0E9F7271-BB62-4FF2-99CD-F45F3661720C}" dt="2019-09-28T21:06:15.100" v="23901" actId="1076"/>
          <ac:picMkLst>
            <pc:docMk/>
            <pc:sldMk cId="50459781" sldId="323"/>
            <ac:picMk id="4" creationId="{5F5834B3-9974-455E-92E5-3133A7B428E9}"/>
          </ac:picMkLst>
        </pc:picChg>
      </pc:sldChg>
      <pc:sldChg chg="addSp modSp add">
        <pc:chgData name="Kody Morey" userId="cc69656789aaa046" providerId="LiveId" clId="{0E9F7271-BB62-4FF2-99CD-F45F3661720C}" dt="2019-09-28T21:12:51.939" v="24189" actId="1076"/>
        <pc:sldMkLst>
          <pc:docMk/>
          <pc:sldMk cId="3406185150" sldId="324"/>
        </pc:sldMkLst>
        <pc:spChg chg="add mod">
          <ac:chgData name="Kody Morey" userId="cc69656789aaa046" providerId="LiveId" clId="{0E9F7271-BB62-4FF2-99CD-F45F3661720C}" dt="2019-09-28T21:11:14.741" v="24115" actId="1076"/>
          <ac:spMkLst>
            <pc:docMk/>
            <pc:sldMk cId="3406185150" sldId="324"/>
            <ac:spMk id="2" creationId="{FFCB1AD1-5CBF-4932-AF4A-4331AE512A67}"/>
          </ac:spMkLst>
        </pc:spChg>
        <pc:spChg chg="add mod">
          <ac:chgData name="Kody Morey" userId="cc69656789aaa046" providerId="LiveId" clId="{0E9F7271-BB62-4FF2-99CD-F45F3661720C}" dt="2019-09-28T21:11:51.479" v="24181" actId="1076"/>
          <ac:spMkLst>
            <pc:docMk/>
            <pc:sldMk cId="3406185150" sldId="324"/>
            <ac:spMk id="3" creationId="{CC1D4159-3E76-41B4-ABF9-271EC1C0FF06}"/>
          </ac:spMkLst>
        </pc:spChg>
        <pc:picChg chg="add mod">
          <ac:chgData name="Kody Morey" userId="cc69656789aaa046" providerId="LiveId" clId="{0E9F7271-BB62-4FF2-99CD-F45F3661720C}" dt="2019-09-28T21:12:26.349" v="24185" actId="1076"/>
          <ac:picMkLst>
            <pc:docMk/>
            <pc:sldMk cId="3406185150" sldId="324"/>
            <ac:picMk id="4" creationId="{0BF43A1F-C0DA-4DBA-9125-58DAFCEA1ED0}"/>
          </ac:picMkLst>
        </pc:picChg>
        <pc:picChg chg="add mod">
          <ac:chgData name="Kody Morey" userId="cc69656789aaa046" providerId="LiveId" clId="{0E9F7271-BB62-4FF2-99CD-F45F3661720C}" dt="2019-09-28T21:12:51.939" v="24189" actId="1076"/>
          <ac:picMkLst>
            <pc:docMk/>
            <pc:sldMk cId="3406185150" sldId="324"/>
            <ac:picMk id="5" creationId="{DD2E8581-712B-420C-BB7E-E9D9A4B9A9F0}"/>
          </ac:picMkLst>
        </pc:picChg>
      </pc:sldChg>
      <pc:sldChg chg="addSp modSp add">
        <pc:chgData name="Kody Morey" userId="cc69656789aaa046" providerId="LiveId" clId="{0E9F7271-BB62-4FF2-99CD-F45F3661720C}" dt="2019-09-28T21:20:18.165" v="24734" actId="1076"/>
        <pc:sldMkLst>
          <pc:docMk/>
          <pc:sldMk cId="1051856427" sldId="325"/>
        </pc:sldMkLst>
        <pc:spChg chg="add mod">
          <ac:chgData name="Kody Morey" userId="cc69656789aaa046" providerId="LiveId" clId="{0E9F7271-BB62-4FF2-99CD-F45F3661720C}" dt="2019-09-28T21:20:15.580" v="24733" actId="1076"/>
          <ac:spMkLst>
            <pc:docMk/>
            <pc:sldMk cId="1051856427" sldId="325"/>
            <ac:spMk id="2" creationId="{094FBDA2-A6BD-464B-BE8F-C358BE9F0BC3}"/>
          </ac:spMkLst>
        </pc:spChg>
        <pc:spChg chg="add mod">
          <ac:chgData name="Kody Morey" userId="cc69656789aaa046" providerId="LiveId" clId="{0E9F7271-BB62-4FF2-99CD-F45F3661720C}" dt="2019-09-28T21:19:31.009" v="24661" actId="14100"/>
          <ac:spMkLst>
            <pc:docMk/>
            <pc:sldMk cId="1051856427" sldId="325"/>
            <ac:spMk id="4" creationId="{A343D471-FDEA-4C90-BC2A-C24B12DAB5E8}"/>
          </ac:spMkLst>
        </pc:spChg>
        <pc:picChg chg="add mod modCrop">
          <ac:chgData name="Kody Morey" userId="cc69656789aaa046" providerId="LiveId" clId="{0E9F7271-BB62-4FF2-99CD-F45F3661720C}" dt="2019-09-28T21:20:18.165" v="24734" actId="1076"/>
          <ac:picMkLst>
            <pc:docMk/>
            <pc:sldMk cId="1051856427" sldId="325"/>
            <ac:picMk id="3" creationId="{EF0549FE-2844-4680-B27B-FB25B02A54ED}"/>
          </ac:picMkLst>
        </pc:picChg>
      </pc:sldChg>
      <pc:sldChg chg="addSp delSp modSp add">
        <pc:chgData name="Kody Morey" userId="cc69656789aaa046" providerId="LiveId" clId="{0E9F7271-BB62-4FF2-99CD-F45F3661720C}" dt="2019-09-28T21:28:40.055" v="25001" actId="1076"/>
        <pc:sldMkLst>
          <pc:docMk/>
          <pc:sldMk cId="1852405964" sldId="326"/>
        </pc:sldMkLst>
        <pc:spChg chg="add mod">
          <ac:chgData name="Kody Morey" userId="cc69656789aaa046" providerId="LiveId" clId="{0E9F7271-BB62-4FF2-99CD-F45F3661720C}" dt="2019-09-28T21:27:19.536" v="24827" actId="1076"/>
          <ac:spMkLst>
            <pc:docMk/>
            <pc:sldMk cId="1852405964" sldId="326"/>
            <ac:spMk id="4" creationId="{CEB4FF6C-1A71-4D3C-9D47-7DEB185237F1}"/>
          </ac:spMkLst>
        </pc:spChg>
        <pc:spChg chg="add mod">
          <ac:chgData name="Kody Morey" userId="cc69656789aaa046" providerId="LiveId" clId="{0E9F7271-BB62-4FF2-99CD-F45F3661720C}" dt="2019-09-28T21:28:40.055" v="25001" actId="1076"/>
          <ac:spMkLst>
            <pc:docMk/>
            <pc:sldMk cId="1852405964" sldId="326"/>
            <ac:spMk id="5" creationId="{FC3D7BEA-2E41-4E7C-9473-B8B207CD6FE7}"/>
          </ac:spMkLst>
        </pc:spChg>
        <pc:picChg chg="add del mod">
          <ac:chgData name="Kody Morey" userId="cc69656789aaa046" providerId="LiveId" clId="{0E9F7271-BB62-4FF2-99CD-F45F3661720C}" dt="2019-09-28T21:24:30.270" v="24739" actId="478"/>
          <ac:picMkLst>
            <pc:docMk/>
            <pc:sldMk cId="1852405964" sldId="326"/>
            <ac:picMk id="2" creationId="{46C6073D-6770-4F61-A040-C7644442E088}"/>
          </ac:picMkLst>
        </pc:picChg>
        <pc:picChg chg="add mod">
          <ac:chgData name="Kody Morey" userId="cc69656789aaa046" providerId="LiveId" clId="{0E9F7271-BB62-4FF2-99CD-F45F3661720C}" dt="2019-09-28T21:27:16.497" v="24826" actId="1076"/>
          <ac:picMkLst>
            <pc:docMk/>
            <pc:sldMk cId="1852405964" sldId="326"/>
            <ac:picMk id="3" creationId="{1B9A5978-F670-4599-B69F-25DA941445CE}"/>
          </ac:picMkLst>
        </pc:picChg>
      </pc:sldChg>
      <pc:sldChg chg="addSp modSp add setBg">
        <pc:chgData name="Kody Morey" userId="cc69656789aaa046" providerId="LiveId" clId="{0E9F7271-BB62-4FF2-99CD-F45F3661720C}" dt="2019-09-28T21:32:31.375" v="25010" actId="14100"/>
        <pc:sldMkLst>
          <pc:docMk/>
          <pc:sldMk cId="1602270603" sldId="327"/>
        </pc:sldMkLst>
        <pc:picChg chg="add mod">
          <ac:chgData name="Kody Morey" userId="cc69656789aaa046" providerId="LiveId" clId="{0E9F7271-BB62-4FF2-99CD-F45F3661720C}" dt="2019-09-28T21:31:37.525" v="25005" actId="1076"/>
          <ac:picMkLst>
            <pc:docMk/>
            <pc:sldMk cId="1602270603" sldId="327"/>
            <ac:picMk id="2" creationId="{0885B421-4A70-4AC6-A263-4B7E996ABBDB}"/>
          </ac:picMkLst>
        </pc:picChg>
        <pc:picChg chg="add mod modCrop">
          <ac:chgData name="Kody Morey" userId="cc69656789aaa046" providerId="LiveId" clId="{0E9F7271-BB62-4FF2-99CD-F45F3661720C}" dt="2019-09-28T21:32:31.375" v="25010" actId="14100"/>
          <ac:picMkLst>
            <pc:docMk/>
            <pc:sldMk cId="1602270603" sldId="327"/>
            <ac:picMk id="3" creationId="{24207DB8-949D-45FE-9346-8C6280A33B75}"/>
          </ac:picMkLst>
        </pc:picChg>
      </pc:sldChg>
      <pc:sldChg chg="addSp modSp add">
        <pc:chgData name="Kody Morey" userId="cc69656789aaa046" providerId="LiveId" clId="{0E9F7271-BB62-4FF2-99CD-F45F3661720C}" dt="2019-09-28T21:40:57.466" v="25665" actId="1076"/>
        <pc:sldMkLst>
          <pc:docMk/>
          <pc:sldMk cId="2114272849" sldId="328"/>
        </pc:sldMkLst>
        <pc:spChg chg="add mod">
          <ac:chgData name="Kody Morey" userId="cc69656789aaa046" providerId="LiveId" clId="{0E9F7271-BB62-4FF2-99CD-F45F3661720C}" dt="2019-09-28T21:40:44.447" v="25663" actId="14100"/>
          <ac:spMkLst>
            <pc:docMk/>
            <pc:sldMk cId="2114272849" sldId="328"/>
            <ac:spMk id="3" creationId="{8D5EE8ED-2A03-4B16-AFBC-5D15B30FA2F0}"/>
          </ac:spMkLst>
        </pc:spChg>
        <pc:spChg chg="add mod">
          <ac:chgData name="Kody Morey" userId="cc69656789aaa046" providerId="LiveId" clId="{0E9F7271-BB62-4FF2-99CD-F45F3661720C}" dt="2019-09-28T21:38:59.123" v="25532"/>
          <ac:spMkLst>
            <pc:docMk/>
            <pc:sldMk cId="2114272849" sldId="328"/>
            <ac:spMk id="4" creationId="{3DDFC3B7-7B06-4C90-BC10-4E1E25E2B982}"/>
          </ac:spMkLst>
        </pc:spChg>
        <pc:picChg chg="add mod">
          <ac:chgData name="Kody Morey" userId="cc69656789aaa046" providerId="LiveId" clId="{0E9F7271-BB62-4FF2-99CD-F45F3661720C}" dt="2019-09-28T21:40:57.466" v="25665" actId="1076"/>
          <ac:picMkLst>
            <pc:docMk/>
            <pc:sldMk cId="2114272849" sldId="328"/>
            <ac:picMk id="2" creationId="{5ACC6C63-6873-46B6-85D1-EF3616A141B9}"/>
          </ac:picMkLst>
        </pc:picChg>
      </pc:sldChg>
      <pc:sldChg chg="addSp delSp modSp add mod setBg">
        <pc:chgData name="Kody Morey" userId="cc69656789aaa046" providerId="LiveId" clId="{0E9F7271-BB62-4FF2-99CD-F45F3661720C}" dt="2019-09-28T21:49:13.356" v="26001" actId="1076"/>
        <pc:sldMkLst>
          <pc:docMk/>
          <pc:sldMk cId="2818893508" sldId="329"/>
        </pc:sldMkLst>
        <pc:spChg chg="add mod">
          <ac:chgData name="Kody Morey" userId="cc69656789aaa046" providerId="LiveId" clId="{0E9F7271-BB62-4FF2-99CD-F45F3661720C}" dt="2019-09-28T21:46:20.587" v="25723" actId="1076"/>
          <ac:spMkLst>
            <pc:docMk/>
            <pc:sldMk cId="2818893508" sldId="329"/>
            <ac:spMk id="4" creationId="{33FCF7B3-A13B-481D-90E1-9C7373E0563C}"/>
          </ac:spMkLst>
        </pc:spChg>
        <pc:spChg chg="add mod">
          <ac:chgData name="Kody Morey" userId="cc69656789aaa046" providerId="LiveId" clId="{0E9F7271-BB62-4FF2-99CD-F45F3661720C}" dt="2019-09-28T21:49:13.356" v="26001" actId="1076"/>
          <ac:spMkLst>
            <pc:docMk/>
            <pc:sldMk cId="2818893508" sldId="329"/>
            <ac:spMk id="6" creationId="{37DDA4C0-EA82-4763-9728-7543A1546B08}"/>
          </ac:spMkLst>
        </pc:spChg>
        <pc:picChg chg="add del mod">
          <ac:chgData name="Kody Morey" userId="cc69656789aaa046" providerId="LiveId" clId="{0E9F7271-BB62-4FF2-99CD-F45F3661720C}" dt="2019-09-28T21:41:42.070" v="25669" actId="478"/>
          <ac:picMkLst>
            <pc:docMk/>
            <pc:sldMk cId="2818893508" sldId="329"/>
            <ac:picMk id="2" creationId="{64FEDF3F-5680-43CA-878D-B0CE59F54F00}"/>
          </ac:picMkLst>
        </pc:picChg>
        <pc:picChg chg="add mod">
          <ac:chgData name="Kody Morey" userId="cc69656789aaa046" providerId="LiveId" clId="{0E9F7271-BB62-4FF2-99CD-F45F3661720C}" dt="2019-09-28T21:42:23.940" v="25673" actId="1076"/>
          <ac:picMkLst>
            <pc:docMk/>
            <pc:sldMk cId="2818893508" sldId="329"/>
            <ac:picMk id="3" creationId="{43C989C6-51A3-4FDD-8737-3236A7C1F59C}"/>
          </ac:picMkLst>
        </pc:picChg>
        <pc:picChg chg="add mod">
          <ac:chgData name="Kody Morey" userId="cc69656789aaa046" providerId="LiveId" clId="{0E9F7271-BB62-4FF2-99CD-F45F3661720C}" dt="2019-09-28T21:46:55.039" v="25727" actId="1076"/>
          <ac:picMkLst>
            <pc:docMk/>
            <pc:sldMk cId="2818893508" sldId="329"/>
            <ac:picMk id="5" creationId="{1D946075-0EBF-4474-898A-65D0D272D79D}"/>
          </ac:picMkLst>
        </pc:picChg>
      </pc:sldChg>
      <pc:sldChg chg="addSp modSp add">
        <pc:chgData name="Kody Morey" userId="cc69656789aaa046" providerId="LiveId" clId="{0E9F7271-BB62-4FF2-99CD-F45F3661720C}" dt="2019-09-28T22:00:10.578" v="26615" actId="20577"/>
        <pc:sldMkLst>
          <pc:docMk/>
          <pc:sldMk cId="481942656" sldId="330"/>
        </pc:sldMkLst>
        <pc:spChg chg="add mod">
          <ac:chgData name="Kody Morey" userId="cc69656789aaa046" providerId="LiveId" clId="{0E9F7271-BB62-4FF2-99CD-F45F3661720C}" dt="2019-09-28T21:57:31.879" v="26533" actId="404"/>
          <ac:spMkLst>
            <pc:docMk/>
            <pc:sldMk cId="481942656" sldId="330"/>
            <ac:spMk id="3" creationId="{312918E0-C229-4AAF-A259-3FC9938C5A24}"/>
          </ac:spMkLst>
        </pc:spChg>
        <pc:spChg chg="add mod">
          <ac:chgData name="Kody Morey" userId="cc69656789aaa046" providerId="LiveId" clId="{0E9F7271-BB62-4FF2-99CD-F45F3661720C}" dt="2019-09-28T22:00:04.937" v="26612" actId="1076"/>
          <ac:spMkLst>
            <pc:docMk/>
            <pc:sldMk cId="481942656" sldId="330"/>
            <ac:spMk id="4" creationId="{D7B6C0A7-2525-4B14-959F-E7E34610CF94}"/>
          </ac:spMkLst>
        </pc:spChg>
        <pc:spChg chg="add mod">
          <ac:chgData name="Kody Morey" userId="cc69656789aaa046" providerId="LiveId" clId="{0E9F7271-BB62-4FF2-99CD-F45F3661720C}" dt="2019-09-28T22:00:10.578" v="26615" actId="20577"/>
          <ac:spMkLst>
            <pc:docMk/>
            <pc:sldMk cId="481942656" sldId="330"/>
            <ac:spMk id="5" creationId="{C2FA20E1-1D50-4ED7-B705-366327B1D388}"/>
          </ac:spMkLst>
        </pc:spChg>
        <pc:picChg chg="add mod">
          <ac:chgData name="Kody Morey" userId="cc69656789aaa046" providerId="LiveId" clId="{0E9F7271-BB62-4FF2-99CD-F45F3661720C}" dt="2019-09-28T21:53:34.800" v="26005" actId="14100"/>
          <ac:picMkLst>
            <pc:docMk/>
            <pc:sldMk cId="481942656" sldId="330"/>
            <ac:picMk id="2" creationId="{3C0F6B07-5183-4D47-B58B-7E3F2F68096F}"/>
          </ac:picMkLst>
        </pc:picChg>
      </pc:sldChg>
      <pc:sldChg chg="addSp modSp add setBg">
        <pc:chgData name="Kody Morey" userId="cc69656789aaa046" providerId="LiveId" clId="{0E9F7271-BB62-4FF2-99CD-F45F3661720C}" dt="2019-09-28T22:03:30.211" v="26656"/>
        <pc:sldMkLst>
          <pc:docMk/>
          <pc:sldMk cId="976940862" sldId="331"/>
        </pc:sldMkLst>
        <pc:spChg chg="add mod">
          <ac:chgData name="Kody Morey" userId="cc69656789aaa046" providerId="LiveId" clId="{0E9F7271-BB62-4FF2-99CD-F45F3661720C}" dt="2019-09-28T22:03:04.189" v="26652" actId="13926"/>
          <ac:spMkLst>
            <pc:docMk/>
            <pc:sldMk cId="976940862" sldId="331"/>
            <ac:spMk id="2" creationId="{EA2E78C7-51DC-4BD0-96A2-34667A7CCAF6}"/>
          </ac:spMkLst>
        </pc:spChg>
        <pc:spChg chg="add mod ord">
          <ac:chgData name="Kody Morey" userId="cc69656789aaa046" providerId="LiveId" clId="{0E9F7271-BB62-4FF2-99CD-F45F3661720C}" dt="2019-09-28T22:03:24.032" v="26655" actId="13822"/>
          <ac:spMkLst>
            <pc:docMk/>
            <pc:sldMk cId="976940862" sldId="331"/>
            <ac:spMk id="4" creationId="{1950324D-CFEA-4B25-9B02-8F47E4C292DC}"/>
          </ac:spMkLst>
        </pc:spChg>
        <pc:picChg chg="add mod ord">
          <ac:chgData name="Kody Morey" userId="cc69656789aaa046" providerId="LiveId" clId="{0E9F7271-BB62-4FF2-99CD-F45F3661720C}" dt="2019-09-28T22:02:32.455" v="26646" actId="1076"/>
          <ac:picMkLst>
            <pc:docMk/>
            <pc:sldMk cId="976940862" sldId="331"/>
            <ac:picMk id="3" creationId="{928F7025-C7C7-4AF2-B69F-267D6D68163C}"/>
          </ac:picMkLst>
        </pc:picChg>
      </pc:sldChg>
      <pc:sldChg chg="addSp delSp modSp add mod setBg">
        <pc:chgData name="Kody Morey" userId="cc69656789aaa046" providerId="LiveId" clId="{0E9F7271-BB62-4FF2-99CD-F45F3661720C}" dt="2019-09-28T22:06:11.668" v="26661" actId="26606"/>
        <pc:sldMkLst>
          <pc:docMk/>
          <pc:sldMk cId="2906998235" sldId="332"/>
        </pc:sldMkLst>
        <pc:picChg chg="add del">
          <ac:chgData name="Kody Morey" userId="cc69656789aaa046" providerId="LiveId" clId="{0E9F7271-BB62-4FF2-99CD-F45F3661720C}" dt="2019-09-28T22:04:28.568" v="26659" actId="478"/>
          <ac:picMkLst>
            <pc:docMk/>
            <pc:sldMk cId="2906998235" sldId="332"/>
            <ac:picMk id="2" creationId="{727BD271-73EC-4181-973F-9A0558679320}"/>
          </ac:picMkLst>
        </pc:picChg>
        <pc:picChg chg="add mod">
          <ac:chgData name="Kody Morey" userId="cc69656789aaa046" providerId="LiveId" clId="{0E9F7271-BB62-4FF2-99CD-F45F3661720C}" dt="2019-09-28T22:06:11.668" v="26661" actId="26606"/>
          <ac:picMkLst>
            <pc:docMk/>
            <pc:sldMk cId="2906998235" sldId="332"/>
            <ac:picMk id="3" creationId="{42ECC04E-5A50-46E9-8C30-D66BBBE7EC35}"/>
          </ac:picMkLst>
        </pc:picChg>
      </pc:sldChg>
      <pc:sldChg chg="add">
        <pc:chgData name="Kody Morey" userId="cc69656789aaa046" providerId="LiveId" clId="{0E9F7271-BB62-4FF2-99CD-F45F3661720C}" dt="2019-09-28T22:06:16.266" v="26662"/>
        <pc:sldMkLst>
          <pc:docMk/>
          <pc:sldMk cId="1090688700" sldId="33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AD65-5F30-4E77-A3E8-41A7498A61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A07AFE-0E95-4810-82CF-AA3EA0A2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3C831-BAB6-4EF9-A93B-C0650420725D}"/>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5" name="Footer Placeholder 4">
            <a:extLst>
              <a:ext uri="{FF2B5EF4-FFF2-40B4-BE49-F238E27FC236}">
                <a16:creationId xmlns:a16="http://schemas.microsoft.com/office/drawing/2014/main" id="{97DE3F72-E4A2-42B6-AC9A-729F2B216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03AF0-A1A8-431D-BA16-B3DC45B1F7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51481843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30CB-CCA7-4FB3-AD9D-B4FFD4FF7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C5B30-9BB5-47AC-8778-F78B4A58F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D009D-82DE-45AD-A966-67E1E4752E65}"/>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5" name="Footer Placeholder 4">
            <a:extLst>
              <a:ext uri="{FF2B5EF4-FFF2-40B4-BE49-F238E27FC236}">
                <a16:creationId xmlns:a16="http://schemas.microsoft.com/office/drawing/2014/main" id="{3FEF79F5-DFD6-4211-B64F-350E325F9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D97B9-5B65-413B-A219-239656164EF4}"/>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414652431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D9DBF-B595-4A6A-9055-D3F75F1ACC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3CB944-8433-418C-B745-A2A9541CB3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55B27-A412-49CA-8165-CD371CA66833}"/>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5" name="Footer Placeholder 4">
            <a:extLst>
              <a:ext uri="{FF2B5EF4-FFF2-40B4-BE49-F238E27FC236}">
                <a16:creationId xmlns:a16="http://schemas.microsoft.com/office/drawing/2014/main" id="{3E093E0F-94E3-4730-85C0-2EDA8B538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33F8F-A752-49BD-AADC-02D8F45DBF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242261208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98B-1D37-4CC6-AC48-677D64BF8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FF0CA-9DB3-44C6-94F0-DD23F2B01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4DA57-9D01-4301-846A-3E380FB0205D}"/>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5" name="Footer Placeholder 4">
            <a:extLst>
              <a:ext uri="{FF2B5EF4-FFF2-40B4-BE49-F238E27FC236}">
                <a16:creationId xmlns:a16="http://schemas.microsoft.com/office/drawing/2014/main" id="{A757F65A-9FA3-43DD-9C72-96CA6F00B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A5F0E-5848-4CCE-88C8-F6A0BF3DAA7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27160988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95E3-EA7C-4B70-BCD9-BB90F5502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0AC9C6-5FD8-4E45-8471-EC62F9AFE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7BEA2-1DC4-4654-B525-F8C729C2B45E}"/>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5" name="Footer Placeholder 4">
            <a:extLst>
              <a:ext uri="{FF2B5EF4-FFF2-40B4-BE49-F238E27FC236}">
                <a16:creationId xmlns:a16="http://schemas.microsoft.com/office/drawing/2014/main" id="{70E9C2D1-9191-4876-A1E6-71A5F058C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474DB-435D-4607-B7B4-A8B415611E3D}"/>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2715728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268E-1652-44F2-B681-4B24F8F6A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FE901-D2C4-4E1A-9E68-0E19555C7C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5AFC31-6272-4252-A604-28BAC7745F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36D87-5C68-4F1A-8D47-197498ACF75B}"/>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6" name="Footer Placeholder 5">
            <a:extLst>
              <a:ext uri="{FF2B5EF4-FFF2-40B4-BE49-F238E27FC236}">
                <a16:creationId xmlns:a16="http://schemas.microsoft.com/office/drawing/2014/main" id="{57F2F8AE-D9EB-48C8-8A0F-6E7B2D6CF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1F6C6-4459-4577-AEBC-CDCBC18D53A7}"/>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7808571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29E5-23F8-4B4D-9F36-348E4EF052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5918E-38B5-4903-B378-35F935597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DFA11F-2848-440D-A285-C5C6889D0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D6E862-53C2-4BE5-A4F8-14A779653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86BAE-3280-48FA-91B6-976F4689B5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E35ABA-DBB9-4FAE-9C6F-2A993525D4F5}"/>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8" name="Footer Placeholder 7">
            <a:extLst>
              <a:ext uri="{FF2B5EF4-FFF2-40B4-BE49-F238E27FC236}">
                <a16:creationId xmlns:a16="http://schemas.microsoft.com/office/drawing/2014/main" id="{B8AFE685-2811-4E8F-84BD-A40E10777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C9DA3-BFDE-43D3-A175-63CC52AAF5C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3411048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44A0-38B3-4F11-BD4C-C20E95060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50555-D26E-4AA0-A543-C9787F6EB500}"/>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4" name="Footer Placeholder 3">
            <a:extLst>
              <a:ext uri="{FF2B5EF4-FFF2-40B4-BE49-F238E27FC236}">
                <a16:creationId xmlns:a16="http://schemas.microsoft.com/office/drawing/2014/main" id="{3A664161-16FD-4907-A18B-F8F35BABD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EE815-935D-4733-93EB-07AAB9802359}"/>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4053198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0ED60-DDE6-4FA4-9470-D801727FD3B0}"/>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3" name="Footer Placeholder 2">
            <a:extLst>
              <a:ext uri="{FF2B5EF4-FFF2-40B4-BE49-F238E27FC236}">
                <a16:creationId xmlns:a16="http://schemas.microsoft.com/office/drawing/2014/main" id="{38D46EB0-42F8-483C-AB45-D1B49A785C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1E655-B471-4CB1-A477-BCED083475DF}"/>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5474605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AC90-A046-4243-AFC1-B6CC2975A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E2ACC-69F7-49EA-A458-79B281165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6C951-F155-4482-9222-D4F0E0097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425FF-B722-4D6C-B516-3EF9CC138E4C}"/>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6" name="Footer Placeholder 5">
            <a:extLst>
              <a:ext uri="{FF2B5EF4-FFF2-40B4-BE49-F238E27FC236}">
                <a16:creationId xmlns:a16="http://schemas.microsoft.com/office/drawing/2014/main" id="{162D7EA1-A2E9-46C6-A3B7-4ABADBFE1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80CF9-697D-4033-9CDB-37FE577DE99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8056427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BC88-5649-4915-8393-04AE8082D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7EB3BC-D265-4F33-A9D7-58389E0BA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8C643-4B60-4134-AE78-4271D341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62649-DD05-46AA-90CF-3B9CD4BF3DB0}"/>
              </a:ext>
            </a:extLst>
          </p:cNvPr>
          <p:cNvSpPr>
            <a:spLocks noGrp="1"/>
          </p:cNvSpPr>
          <p:nvPr>
            <p:ph type="dt" sz="half" idx="10"/>
          </p:nvPr>
        </p:nvSpPr>
        <p:spPr/>
        <p:txBody>
          <a:bodyPr/>
          <a:lstStyle/>
          <a:p>
            <a:fld id="{305770F7-F8AE-493E-86F2-8E7C63B48CFC}" type="datetimeFigureOut">
              <a:rPr lang="en-US" smtClean="0"/>
              <a:t>9/28/2019</a:t>
            </a:fld>
            <a:endParaRPr lang="en-US"/>
          </a:p>
        </p:txBody>
      </p:sp>
      <p:sp>
        <p:nvSpPr>
          <p:cNvPr id="6" name="Footer Placeholder 5">
            <a:extLst>
              <a:ext uri="{FF2B5EF4-FFF2-40B4-BE49-F238E27FC236}">
                <a16:creationId xmlns:a16="http://schemas.microsoft.com/office/drawing/2014/main" id="{285119F5-4DAF-40DC-B42A-88229D789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2A881-0B59-4A98-B67B-6BE58FBD1CDA}"/>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63698573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275-D02E-4175-835D-AC6FD1FDD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D600D-4573-44E8-9BB1-F5157235F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9AD90-89CC-4374-AFC2-CC44D471C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70F7-F8AE-493E-86F2-8E7C63B48CFC}" type="datetimeFigureOut">
              <a:rPr lang="en-US" smtClean="0"/>
              <a:t>9/28/2019</a:t>
            </a:fld>
            <a:endParaRPr lang="en-US"/>
          </a:p>
        </p:txBody>
      </p:sp>
      <p:sp>
        <p:nvSpPr>
          <p:cNvPr id="5" name="Footer Placeholder 4">
            <a:extLst>
              <a:ext uri="{FF2B5EF4-FFF2-40B4-BE49-F238E27FC236}">
                <a16:creationId xmlns:a16="http://schemas.microsoft.com/office/drawing/2014/main" id="{36BF1A3B-1141-4230-BADB-4F0080375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442041-75DB-4696-823A-2E5163019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C04EE-BA0F-465B-B5D8-8B7ACF8618D3}" type="slidenum">
              <a:rPr lang="en-US" smtClean="0"/>
              <a:t>‹#›</a:t>
            </a:fld>
            <a:endParaRPr lang="en-US"/>
          </a:p>
        </p:txBody>
      </p:sp>
    </p:spTree>
    <p:extLst>
      <p:ext uri="{BB962C8B-B14F-4D97-AF65-F5344CB8AC3E}">
        <p14:creationId xmlns:p14="http://schemas.microsoft.com/office/powerpoint/2010/main" val="2792651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BB926-17E9-48CB-8501-2A19D72630DC}"/>
              </a:ext>
            </a:extLst>
          </p:cNvPr>
          <p:cNvPicPr>
            <a:picLocks noChangeAspect="1"/>
          </p:cNvPicPr>
          <p:nvPr/>
        </p:nvPicPr>
        <p:blipFill rotWithShape="1">
          <a:blip r:embed="rId2"/>
          <a:srcRect l="6707" t="11239" r="3665" b="10845"/>
          <a:stretch/>
        </p:blipFill>
        <p:spPr>
          <a:xfrm>
            <a:off x="-1" y="1"/>
            <a:ext cx="12192001" cy="6857999"/>
          </a:xfrm>
          <a:prstGeom prst="rect">
            <a:avLst/>
          </a:prstGeom>
        </p:spPr>
      </p:pic>
      <p:sp>
        <p:nvSpPr>
          <p:cNvPr id="2" name="Title 1">
            <a:extLst>
              <a:ext uri="{FF2B5EF4-FFF2-40B4-BE49-F238E27FC236}">
                <a16:creationId xmlns:a16="http://schemas.microsoft.com/office/drawing/2014/main" id="{A9EA6C17-DD84-44DC-A912-77AE96D9FCF7}"/>
              </a:ext>
            </a:extLst>
          </p:cNvPr>
          <p:cNvSpPr>
            <a:spLocks noGrp="1"/>
          </p:cNvSpPr>
          <p:nvPr>
            <p:ph type="ctrTitle"/>
          </p:nvPr>
        </p:nvSpPr>
        <p:spPr>
          <a:xfrm>
            <a:off x="1523999" y="607220"/>
            <a:ext cx="9144000" cy="2387600"/>
          </a:xfrm>
        </p:spPr>
        <p:txBody>
          <a:bodyPr>
            <a:normAutofit fontScale="90000"/>
          </a:bodyPr>
          <a:lstStyle/>
          <a:p>
            <a:r>
              <a:rPr lang="en-US" sz="8800" dirty="0">
                <a:solidFill>
                  <a:schemeClr val="bg1"/>
                </a:solidFill>
              </a:rPr>
              <a:t>Behind the Door </a:t>
            </a:r>
            <a:r>
              <a:rPr lang="en-US" sz="8800" dirty="0" err="1">
                <a:solidFill>
                  <a:schemeClr val="bg1"/>
                </a:solidFill>
              </a:rPr>
              <a:t>pt</a:t>
            </a:r>
            <a:r>
              <a:rPr lang="en-US" sz="8800" dirty="0">
                <a:solidFill>
                  <a:schemeClr val="bg1"/>
                </a:solidFill>
              </a:rPr>
              <a:t> 25</a:t>
            </a:r>
          </a:p>
        </p:txBody>
      </p:sp>
      <p:sp>
        <p:nvSpPr>
          <p:cNvPr id="3" name="Subtitle 2">
            <a:extLst>
              <a:ext uri="{FF2B5EF4-FFF2-40B4-BE49-F238E27FC236}">
                <a16:creationId xmlns:a16="http://schemas.microsoft.com/office/drawing/2014/main" id="{0BF254D5-ED51-4213-8FD3-E6172812C832}"/>
              </a:ext>
            </a:extLst>
          </p:cNvPr>
          <p:cNvSpPr>
            <a:spLocks noGrp="1"/>
          </p:cNvSpPr>
          <p:nvPr>
            <p:ph type="subTitle" idx="1"/>
          </p:nvPr>
        </p:nvSpPr>
        <p:spPr>
          <a:xfrm>
            <a:off x="1523999" y="3270648"/>
            <a:ext cx="9144000" cy="1655762"/>
          </a:xfrm>
        </p:spPr>
        <p:txBody>
          <a:bodyPr>
            <a:normAutofit/>
          </a:bodyPr>
          <a:lstStyle/>
          <a:p>
            <a:r>
              <a:rPr lang="en-US" sz="4800">
                <a:solidFill>
                  <a:schemeClr val="bg1"/>
                </a:solidFill>
              </a:rPr>
              <a:t>The Merchants </a:t>
            </a:r>
            <a:r>
              <a:rPr lang="en-US" sz="4800" dirty="0">
                <a:solidFill>
                  <a:schemeClr val="bg1"/>
                </a:solidFill>
              </a:rPr>
              <a:t>of the Earth</a:t>
            </a:r>
          </a:p>
        </p:txBody>
      </p:sp>
    </p:spTree>
    <p:extLst>
      <p:ext uri="{BB962C8B-B14F-4D97-AF65-F5344CB8AC3E}">
        <p14:creationId xmlns:p14="http://schemas.microsoft.com/office/powerpoint/2010/main" val="126585997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9E48B-FEA9-45AB-8738-425DC5DF5475}"/>
              </a:ext>
            </a:extLst>
          </p:cNvPr>
          <p:cNvPicPr>
            <a:picLocks noChangeAspect="1"/>
          </p:cNvPicPr>
          <p:nvPr/>
        </p:nvPicPr>
        <p:blipFill>
          <a:blip r:embed="rId2"/>
          <a:stretch>
            <a:fillRect/>
          </a:stretch>
        </p:blipFill>
        <p:spPr>
          <a:xfrm rot="402695">
            <a:off x="8385285" y="680380"/>
            <a:ext cx="3571875" cy="2190750"/>
          </a:xfrm>
          <a:prstGeom prst="rect">
            <a:avLst/>
          </a:prstGeom>
        </p:spPr>
      </p:pic>
      <p:sp>
        <p:nvSpPr>
          <p:cNvPr id="4" name="Rectangle 3">
            <a:extLst>
              <a:ext uri="{FF2B5EF4-FFF2-40B4-BE49-F238E27FC236}">
                <a16:creationId xmlns:a16="http://schemas.microsoft.com/office/drawing/2014/main" id="{B61E92DA-2C57-49E8-A6A8-A9F31887E412}"/>
              </a:ext>
            </a:extLst>
          </p:cNvPr>
          <p:cNvSpPr/>
          <p:nvPr/>
        </p:nvSpPr>
        <p:spPr>
          <a:xfrm>
            <a:off x="0" y="3072348"/>
            <a:ext cx="12072938" cy="3785652"/>
          </a:xfrm>
          <a:prstGeom prst="rect">
            <a:avLst/>
          </a:prstGeom>
        </p:spPr>
        <p:txBody>
          <a:bodyPr wrap="square">
            <a:spAutoFit/>
          </a:bodyPr>
          <a:lstStyle/>
          <a:p>
            <a:r>
              <a:rPr lang="en-US" sz="2400" dirty="0"/>
              <a:t>“</a:t>
            </a:r>
            <a:r>
              <a:rPr lang="en-US" sz="2400" b="1" dirty="0"/>
              <a:t>The Republic of Nicaragua v. The United States of America </a:t>
            </a:r>
            <a:r>
              <a:rPr lang="en-US" sz="2400" dirty="0"/>
              <a:t>(1986) ICJ 1 is a public international law case decided by the International Court of Justice (ICJ). The ICJ ruled in favor of Nicaragua and against the United States and awarded reparations to Nicaragua. The ICJ held that the U.S. had violated international law by supporting the Contras in their rebellion against the Nicaraguan government and by mining Nicaragua's harbors. The United States refused to participate in the proceedings after the Court rejected its argument that the ICJ lacked jurisdiction to hear the case. The U.S. also blocked enforcement of the judgment by the United Nations Security Council and thereby prevented Nicaragua from obtaining any compensation.”—Wikipedia; </a:t>
            </a:r>
            <a:r>
              <a:rPr lang="en-US" sz="2400" i="1" dirty="0"/>
              <a:t>Morrison, Fred L. (January 1987). "Legal Issues in The Nicaragua Opinion“. American Journal of International Law. 81 (1): 160–166.</a:t>
            </a:r>
            <a:endParaRPr lang="en-US" sz="2400" dirty="0"/>
          </a:p>
        </p:txBody>
      </p:sp>
      <p:sp>
        <p:nvSpPr>
          <p:cNvPr id="5" name="TextBox 4">
            <a:extLst>
              <a:ext uri="{FF2B5EF4-FFF2-40B4-BE49-F238E27FC236}">
                <a16:creationId xmlns:a16="http://schemas.microsoft.com/office/drawing/2014/main" id="{19204556-139F-4F92-AAB3-B8CDAF64D03B}"/>
              </a:ext>
            </a:extLst>
          </p:cNvPr>
          <p:cNvSpPr txBox="1"/>
          <p:nvPr/>
        </p:nvSpPr>
        <p:spPr>
          <a:xfrm>
            <a:off x="704850" y="0"/>
            <a:ext cx="9963150" cy="830997"/>
          </a:xfrm>
          <a:prstGeom prst="rect">
            <a:avLst/>
          </a:prstGeom>
          <a:noFill/>
        </p:spPr>
        <p:txBody>
          <a:bodyPr wrap="square" rtlCol="0">
            <a:spAutoFit/>
          </a:bodyPr>
          <a:lstStyle/>
          <a:p>
            <a:r>
              <a:rPr lang="en-US" sz="2400" b="1" i="1" dirty="0">
                <a:solidFill>
                  <a:srgbClr val="002060"/>
                </a:solidFill>
                <a:effectLst>
                  <a:outerShdw blurRad="38100" dist="38100" dir="2700000" algn="tl">
                    <a:srgbClr val="000000">
                      <a:alpha val="43137"/>
                    </a:srgbClr>
                  </a:outerShdw>
                </a:effectLst>
              </a:rPr>
              <a:t>Conspiracy??? No, this was a true Court Affair with the ICJ! Only the Clintons were not implicated directly in the court proceedings…</a:t>
            </a:r>
          </a:p>
        </p:txBody>
      </p:sp>
      <p:sp>
        <p:nvSpPr>
          <p:cNvPr id="6" name="TextBox 5">
            <a:extLst>
              <a:ext uri="{FF2B5EF4-FFF2-40B4-BE49-F238E27FC236}">
                <a16:creationId xmlns:a16="http://schemas.microsoft.com/office/drawing/2014/main" id="{D78B8AB8-1987-4956-9E2F-AE1B244DD0B0}"/>
              </a:ext>
            </a:extLst>
          </p:cNvPr>
          <p:cNvSpPr txBox="1"/>
          <p:nvPr/>
        </p:nvSpPr>
        <p:spPr>
          <a:xfrm>
            <a:off x="3790950" y="923925"/>
            <a:ext cx="4478555" cy="1938992"/>
          </a:xfrm>
          <a:prstGeom prst="rect">
            <a:avLst/>
          </a:prstGeom>
          <a:noFill/>
        </p:spPr>
        <p:txBody>
          <a:bodyPr wrap="square" rtlCol="0">
            <a:spAutoFit/>
          </a:bodyPr>
          <a:lstStyle/>
          <a:p>
            <a:r>
              <a:rPr lang="en-US" sz="2400" dirty="0">
                <a:solidFill>
                  <a:srgbClr val="FF0000"/>
                </a:solidFill>
              </a:rPr>
              <a:t>Thousands upon thousands of lives were lost during the Nicaraguan Revolution, spanning from 1972-1992, aided directly by the United States!</a:t>
            </a:r>
          </a:p>
        </p:txBody>
      </p:sp>
      <p:pic>
        <p:nvPicPr>
          <p:cNvPr id="7" name="Picture 6">
            <a:extLst>
              <a:ext uri="{FF2B5EF4-FFF2-40B4-BE49-F238E27FC236}">
                <a16:creationId xmlns:a16="http://schemas.microsoft.com/office/drawing/2014/main" id="{EEDEEAD5-14F7-4DCC-8C11-013F4AE74A43}"/>
              </a:ext>
            </a:extLst>
          </p:cNvPr>
          <p:cNvPicPr>
            <a:picLocks noChangeAspect="1"/>
          </p:cNvPicPr>
          <p:nvPr/>
        </p:nvPicPr>
        <p:blipFill>
          <a:blip r:embed="rId3"/>
          <a:stretch>
            <a:fillRect/>
          </a:stretch>
        </p:blipFill>
        <p:spPr>
          <a:xfrm>
            <a:off x="219073" y="770573"/>
            <a:ext cx="3571875" cy="2362200"/>
          </a:xfrm>
          <a:prstGeom prst="rect">
            <a:avLst/>
          </a:prstGeom>
        </p:spPr>
      </p:pic>
    </p:spTree>
    <p:extLst>
      <p:ext uri="{BB962C8B-B14F-4D97-AF65-F5344CB8AC3E}">
        <p14:creationId xmlns:p14="http://schemas.microsoft.com/office/powerpoint/2010/main" val="402519098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F22094-9602-497E-A9DB-150497C4355D}"/>
              </a:ext>
            </a:extLst>
          </p:cNvPr>
          <p:cNvSpPr/>
          <p:nvPr/>
        </p:nvSpPr>
        <p:spPr>
          <a:xfrm>
            <a:off x="5468644" y="248573"/>
            <a:ext cx="6436311" cy="1569660"/>
          </a:xfrm>
          <a:prstGeom prst="rect">
            <a:avLst/>
          </a:prstGeom>
        </p:spPr>
        <p:txBody>
          <a:bodyPr wrap="square">
            <a:spAutoFit/>
          </a:bodyPr>
          <a:lstStyle/>
          <a:p>
            <a:r>
              <a:rPr lang="en-US" sz="2400" dirty="0">
                <a:solidFill>
                  <a:srgbClr val="FFFF00"/>
                </a:solidFill>
              </a:rPr>
              <a:t>Rev. 18:3, 15 “ . . . </a:t>
            </a:r>
            <a:r>
              <a:rPr lang="en-US" sz="2400" b="1" u="sng" dirty="0">
                <a:solidFill>
                  <a:srgbClr val="FFFF00"/>
                </a:solidFill>
              </a:rPr>
              <a:t>the merchants of the earth are waxed rich through the abundance of her delicacies</a:t>
            </a:r>
            <a:r>
              <a:rPr lang="en-US" sz="2400" dirty="0">
                <a:solidFill>
                  <a:srgbClr val="FFFF00"/>
                </a:solidFill>
              </a:rPr>
              <a:t> . . . </a:t>
            </a:r>
            <a:r>
              <a:rPr lang="en-US" sz="2400" b="1" u="sng" dirty="0">
                <a:solidFill>
                  <a:srgbClr val="FFFF00"/>
                </a:solidFill>
              </a:rPr>
              <a:t>The merchants of these things, which were made rich by her</a:t>
            </a:r>
            <a:r>
              <a:rPr lang="en-US" sz="2400" dirty="0">
                <a:solidFill>
                  <a:srgbClr val="FFFF00"/>
                </a:solidFill>
              </a:rPr>
              <a:t>”</a:t>
            </a:r>
            <a:endParaRPr lang="en-US" sz="2400" b="1" u="sng" dirty="0">
              <a:solidFill>
                <a:srgbClr val="FFFF00"/>
              </a:solidFill>
            </a:endParaRPr>
          </a:p>
        </p:txBody>
      </p:sp>
      <p:pic>
        <p:nvPicPr>
          <p:cNvPr id="3" name="Picture 2">
            <a:extLst>
              <a:ext uri="{FF2B5EF4-FFF2-40B4-BE49-F238E27FC236}">
                <a16:creationId xmlns:a16="http://schemas.microsoft.com/office/drawing/2014/main" id="{B8DBC1B6-834C-4FF7-A01F-B2EDA3D15EE6}"/>
              </a:ext>
            </a:extLst>
          </p:cNvPr>
          <p:cNvPicPr>
            <a:picLocks noChangeAspect="1"/>
          </p:cNvPicPr>
          <p:nvPr/>
        </p:nvPicPr>
        <p:blipFill>
          <a:blip r:embed="rId2"/>
          <a:stretch>
            <a:fillRect/>
          </a:stretch>
        </p:blipFill>
        <p:spPr>
          <a:xfrm>
            <a:off x="142043" y="150919"/>
            <a:ext cx="5229852" cy="2105887"/>
          </a:xfrm>
          <a:prstGeom prst="rect">
            <a:avLst/>
          </a:prstGeom>
        </p:spPr>
      </p:pic>
      <p:pic>
        <p:nvPicPr>
          <p:cNvPr id="4" name="Picture 3">
            <a:extLst>
              <a:ext uri="{FF2B5EF4-FFF2-40B4-BE49-F238E27FC236}">
                <a16:creationId xmlns:a16="http://schemas.microsoft.com/office/drawing/2014/main" id="{38684108-76B5-405C-B358-7708257BB6BB}"/>
              </a:ext>
            </a:extLst>
          </p:cNvPr>
          <p:cNvPicPr>
            <a:picLocks noChangeAspect="1"/>
          </p:cNvPicPr>
          <p:nvPr/>
        </p:nvPicPr>
        <p:blipFill>
          <a:blip r:embed="rId3"/>
          <a:stretch>
            <a:fillRect/>
          </a:stretch>
        </p:blipFill>
        <p:spPr>
          <a:xfrm>
            <a:off x="5589565" y="2076343"/>
            <a:ext cx="6460392" cy="4604106"/>
          </a:xfrm>
          <a:prstGeom prst="rect">
            <a:avLst/>
          </a:prstGeom>
        </p:spPr>
      </p:pic>
      <p:sp>
        <p:nvSpPr>
          <p:cNvPr id="6" name="TextBox 5">
            <a:extLst>
              <a:ext uri="{FF2B5EF4-FFF2-40B4-BE49-F238E27FC236}">
                <a16:creationId xmlns:a16="http://schemas.microsoft.com/office/drawing/2014/main" id="{2FBDF5B6-B020-41E8-8481-4A1E12B2323C}"/>
              </a:ext>
            </a:extLst>
          </p:cNvPr>
          <p:cNvSpPr txBox="1"/>
          <p:nvPr/>
        </p:nvSpPr>
        <p:spPr>
          <a:xfrm>
            <a:off x="0" y="2800702"/>
            <a:ext cx="5589565" cy="3600986"/>
          </a:xfrm>
          <a:prstGeom prst="rect">
            <a:avLst/>
          </a:prstGeom>
          <a:noFill/>
        </p:spPr>
        <p:txBody>
          <a:bodyPr wrap="square" rtlCol="0">
            <a:spAutoFit/>
          </a:bodyPr>
          <a:lstStyle/>
          <a:p>
            <a:r>
              <a:rPr lang="en-US" sz="1900" dirty="0">
                <a:solidFill>
                  <a:schemeClr val="bg1"/>
                </a:solidFill>
              </a:rPr>
              <a:t>By promoting war in Nicaragua, and selling drugs in the United States, the Roman Masters, using their American puppet politicians, made money on both sides of the weapon-drug exchange. How much Nicaraguan blood can be laid at the feet of the Jesuit-controlled United States and how many American lives have been absolutely destroyed by the drug-trade in America??? Countless lives ruined, killed, violence and revenge, drug-gang wars, families broken, children lost, raped and beaten… All because of the Roman greed for wealth and power—using their Jesuit-trained political slaves…</a:t>
            </a:r>
          </a:p>
        </p:txBody>
      </p:sp>
    </p:spTree>
    <p:extLst>
      <p:ext uri="{BB962C8B-B14F-4D97-AF65-F5344CB8AC3E}">
        <p14:creationId xmlns:p14="http://schemas.microsoft.com/office/powerpoint/2010/main" val="20351550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97332-3CEA-4A07-BCDC-93EB868D007F}"/>
              </a:ext>
            </a:extLst>
          </p:cNvPr>
          <p:cNvPicPr>
            <a:picLocks noChangeAspect="1"/>
          </p:cNvPicPr>
          <p:nvPr/>
        </p:nvPicPr>
        <p:blipFill>
          <a:blip r:embed="rId2"/>
          <a:stretch>
            <a:fillRect/>
          </a:stretch>
        </p:blipFill>
        <p:spPr>
          <a:xfrm>
            <a:off x="7466120" y="4115721"/>
            <a:ext cx="4678533" cy="2752078"/>
          </a:xfrm>
          <a:prstGeom prst="rect">
            <a:avLst/>
          </a:prstGeom>
        </p:spPr>
      </p:pic>
      <p:sp>
        <p:nvSpPr>
          <p:cNvPr id="3" name="TextBox 2">
            <a:extLst>
              <a:ext uri="{FF2B5EF4-FFF2-40B4-BE49-F238E27FC236}">
                <a16:creationId xmlns:a16="http://schemas.microsoft.com/office/drawing/2014/main" id="{1B4C9436-5048-4103-9E0D-A21298288BE1}"/>
              </a:ext>
            </a:extLst>
          </p:cNvPr>
          <p:cNvSpPr txBox="1"/>
          <p:nvPr/>
        </p:nvSpPr>
        <p:spPr>
          <a:xfrm>
            <a:off x="47347" y="4291431"/>
            <a:ext cx="7306322" cy="2062103"/>
          </a:xfrm>
          <a:prstGeom prst="rect">
            <a:avLst/>
          </a:prstGeom>
          <a:noFill/>
        </p:spPr>
        <p:txBody>
          <a:bodyPr wrap="square" rtlCol="0">
            <a:spAutoFit/>
          </a:bodyPr>
          <a:lstStyle/>
          <a:p>
            <a:r>
              <a:rPr lang="en-US" sz="3200" i="1" dirty="0">
                <a:solidFill>
                  <a:srgbClr val="C00000"/>
                </a:solidFill>
                <a:effectLst>
                  <a:outerShdw blurRad="38100" dist="38100" dir="2700000" algn="tl">
                    <a:srgbClr val="000000">
                      <a:alpha val="43137"/>
                    </a:srgbClr>
                  </a:outerShdw>
                </a:effectLst>
              </a:rPr>
              <a:t>Same Tactics are employed as in the Nicaraguan Revolution—secretive dealings and exchanging products for money, except hidden before our very eyes….</a:t>
            </a:r>
          </a:p>
        </p:txBody>
      </p:sp>
      <p:pic>
        <p:nvPicPr>
          <p:cNvPr id="4" name="Picture 3">
            <a:extLst>
              <a:ext uri="{FF2B5EF4-FFF2-40B4-BE49-F238E27FC236}">
                <a16:creationId xmlns:a16="http://schemas.microsoft.com/office/drawing/2014/main" id="{59AAF568-4377-4F0E-BC7F-4CC88F29F094}"/>
              </a:ext>
            </a:extLst>
          </p:cNvPr>
          <p:cNvPicPr>
            <a:picLocks noChangeAspect="1"/>
          </p:cNvPicPr>
          <p:nvPr/>
        </p:nvPicPr>
        <p:blipFill>
          <a:blip r:embed="rId3"/>
          <a:stretch>
            <a:fillRect/>
          </a:stretch>
        </p:blipFill>
        <p:spPr>
          <a:xfrm>
            <a:off x="159798" y="289998"/>
            <a:ext cx="6489461" cy="3391825"/>
          </a:xfrm>
          <a:prstGeom prst="rect">
            <a:avLst/>
          </a:prstGeom>
        </p:spPr>
      </p:pic>
      <p:pic>
        <p:nvPicPr>
          <p:cNvPr id="5" name="Picture 4">
            <a:extLst>
              <a:ext uri="{FF2B5EF4-FFF2-40B4-BE49-F238E27FC236}">
                <a16:creationId xmlns:a16="http://schemas.microsoft.com/office/drawing/2014/main" id="{D7427707-28D0-41A8-9AD0-110D93F96CEC}"/>
              </a:ext>
            </a:extLst>
          </p:cNvPr>
          <p:cNvPicPr>
            <a:picLocks noChangeAspect="1"/>
          </p:cNvPicPr>
          <p:nvPr/>
        </p:nvPicPr>
        <p:blipFill rotWithShape="1">
          <a:blip r:embed="rId4"/>
          <a:srcRect l="10459" t="20515" r="9962"/>
          <a:stretch/>
        </p:blipFill>
        <p:spPr>
          <a:xfrm>
            <a:off x="6329780" y="677935"/>
            <a:ext cx="5814873" cy="2615950"/>
          </a:xfrm>
          <a:prstGeom prst="rect">
            <a:avLst/>
          </a:prstGeom>
        </p:spPr>
      </p:pic>
    </p:spTree>
    <p:extLst>
      <p:ext uri="{BB962C8B-B14F-4D97-AF65-F5344CB8AC3E}">
        <p14:creationId xmlns:p14="http://schemas.microsoft.com/office/powerpoint/2010/main" val="282814952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3B7918-D517-4B8E-9B7B-6B4E1A7CB161}"/>
              </a:ext>
            </a:extLst>
          </p:cNvPr>
          <p:cNvPicPr>
            <a:picLocks noChangeAspect="1"/>
          </p:cNvPicPr>
          <p:nvPr/>
        </p:nvPicPr>
        <p:blipFill>
          <a:blip r:embed="rId2"/>
          <a:stretch>
            <a:fillRect/>
          </a:stretch>
        </p:blipFill>
        <p:spPr>
          <a:xfrm>
            <a:off x="1373860" y="0"/>
            <a:ext cx="9444279" cy="6858000"/>
          </a:xfrm>
          <a:prstGeom prst="rect">
            <a:avLst/>
          </a:prstGeom>
        </p:spPr>
      </p:pic>
      <p:pic>
        <p:nvPicPr>
          <p:cNvPr id="2" name="Picture 1">
            <a:extLst>
              <a:ext uri="{FF2B5EF4-FFF2-40B4-BE49-F238E27FC236}">
                <a16:creationId xmlns:a16="http://schemas.microsoft.com/office/drawing/2014/main" id="{5903C694-BDF8-4A76-BEF6-28A9C597FF58}"/>
              </a:ext>
            </a:extLst>
          </p:cNvPr>
          <p:cNvPicPr>
            <a:picLocks noChangeAspect="1"/>
          </p:cNvPicPr>
          <p:nvPr/>
        </p:nvPicPr>
        <p:blipFill>
          <a:blip r:embed="rId3"/>
          <a:stretch>
            <a:fillRect/>
          </a:stretch>
        </p:blipFill>
        <p:spPr>
          <a:xfrm>
            <a:off x="9810750" y="0"/>
            <a:ext cx="2381250" cy="2261874"/>
          </a:xfrm>
          <a:prstGeom prst="rect">
            <a:avLst/>
          </a:prstGeom>
        </p:spPr>
      </p:pic>
      <p:pic>
        <p:nvPicPr>
          <p:cNvPr id="3" name="Picture 2">
            <a:extLst>
              <a:ext uri="{FF2B5EF4-FFF2-40B4-BE49-F238E27FC236}">
                <a16:creationId xmlns:a16="http://schemas.microsoft.com/office/drawing/2014/main" id="{CE74EACF-0A58-4807-8FE1-0052ACCAFF54}"/>
              </a:ext>
            </a:extLst>
          </p:cNvPr>
          <p:cNvPicPr>
            <a:picLocks noChangeAspect="1"/>
          </p:cNvPicPr>
          <p:nvPr/>
        </p:nvPicPr>
        <p:blipFill rotWithShape="1">
          <a:blip r:embed="rId4"/>
          <a:srcRect t="13056" b="13333"/>
          <a:stretch/>
        </p:blipFill>
        <p:spPr>
          <a:xfrm>
            <a:off x="0" y="1"/>
            <a:ext cx="3133726" cy="1741690"/>
          </a:xfrm>
          <a:prstGeom prst="rect">
            <a:avLst/>
          </a:prstGeom>
        </p:spPr>
      </p:pic>
      <p:pic>
        <p:nvPicPr>
          <p:cNvPr id="4" name="Picture 3">
            <a:extLst>
              <a:ext uri="{FF2B5EF4-FFF2-40B4-BE49-F238E27FC236}">
                <a16:creationId xmlns:a16="http://schemas.microsoft.com/office/drawing/2014/main" id="{B969A328-DE04-4563-9B99-81AA7B9C74B3}"/>
              </a:ext>
            </a:extLst>
          </p:cNvPr>
          <p:cNvPicPr>
            <a:picLocks noChangeAspect="1"/>
          </p:cNvPicPr>
          <p:nvPr/>
        </p:nvPicPr>
        <p:blipFill rotWithShape="1">
          <a:blip r:embed="rId5"/>
          <a:srcRect t="15500" b="16500"/>
          <a:stretch/>
        </p:blipFill>
        <p:spPr>
          <a:xfrm>
            <a:off x="8313086" y="5105400"/>
            <a:ext cx="3878913" cy="1752600"/>
          </a:xfrm>
          <a:prstGeom prst="rect">
            <a:avLst/>
          </a:prstGeom>
        </p:spPr>
      </p:pic>
      <p:pic>
        <p:nvPicPr>
          <p:cNvPr id="6" name="Picture 5">
            <a:extLst>
              <a:ext uri="{FF2B5EF4-FFF2-40B4-BE49-F238E27FC236}">
                <a16:creationId xmlns:a16="http://schemas.microsoft.com/office/drawing/2014/main" id="{D0AB45F3-63BD-47EF-BEC6-E98B04F27943}"/>
              </a:ext>
            </a:extLst>
          </p:cNvPr>
          <p:cNvPicPr>
            <a:picLocks noChangeAspect="1"/>
          </p:cNvPicPr>
          <p:nvPr/>
        </p:nvPicPr>
        <p:blipFill>
          <a:blip r:embed="rId6"/>
          <a:stretch>
            <a:fillRect/>
          </a:stretch>
        </p:blipFill>
        <p:spPr>
          <a:xfrm>
            <a:off x="0" y="4933949"/>
            <a:ext cx="3571875" cy="1924050"/>
          </a:xfrm>
          <a:prstGeom prst="rect">
            <a:avLst/>
          </a:prstGeom>
        </p:spPr>
      </p:pic>
      <p:pic>
        <p:nvPicPr>
          <p:cNvPr id="7" name="Picture 6">
            <a:extLst>
              <a:ext uri="{FF2B5EF4-FFF2-40B4-BE49-F238E27FC236}">
                <a16:creationId xmlns:a16="http://schemas.microsoft.com/office/drawing/2014/main" id="{992E38F7-FC72-4907-B782-6685C926FBDB}"/>
              </a:ext>
            </a:extLst>
          </p:cNvPr>
          <p:cNvPicPr>
            <a:picLocks noChangeAspect="1"/>
          </p:cNvPicPr>
          <p:nvPr/>
        </p:nvPicPr>
        <p:blipFill>
          <a:blip r:embed="rId7"/>
          <a:stretch>
            <a:fillRect/>
          </a:stretch>
        </p:blipFill>
        <p:spPr>
          <a:xfrm>
            <a:off x="9992889" y="2261874"/>
            <a:ext cx="2175297" cy="2843525"/>
          </a:xfrm>
          <a:prstGeom prst="rect">
            <a:avLst/>
          </a:prstGeom>
        </p:spPr>
      </p:pic>
      <p:pic>
        <p:nvPicPr>
          <p:cNvPr id="8" name="Picture 7">
            <a:extLst>
              <a:ext uri="{FF2B5EF4-FFF2-40B4-BE49-F238E27FC236}">
                <a16:creationId xmlns:a16="http://schemas.microsoft.com/office/drawing/2014/main" id="{CFF8E015-A233-4728-8396-8C68437263C7}"/>
              </a:ext>
            </a:extLst>
          </p:cNvPr>
          <p:cNvPicPr>
            <a:picLocks noChangeAspect="1"/>
          </p:cNvPicPr>
          <p:nvPr/>
        </p:nvPicPr>
        <p:blipFill>
          <a:blip r:embed="rId8"/>
          <a:stretch>
            <a:fillRect/>
          </a:stretch>
        </p:blipFill>
        <p:spPr>
          <a:xfrm>
            <a:off x="0" y="1741691"/>
            <a:ext cx="2432196" cy="3192257"/>
          </a:xfrm>
          <a:prstGeom prst="rect">
            <a:avLst/>
          </a:prstGeom>
        </p:spPr>
      </p:pic>
    </p:spTree>
    <p:extLst>
      <p:ext uri="{BB962C8B-B14F-4D97-AF65-F5344CB8AC3E}">
        <p14:creationId xmlns:p14="http://schemas.microsoft.com/office/powerpoint/2010/main" val="330975835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F7F78-85E2-4CCA-B772-05C176958CD6}"/>
              </a:ext>
            </a:extLst>
          </p:cNvPr>
          <p:cNvSpPr/>
          <p:nvPr/>
        </p:nvSpPr>
        <p:spPr>
          <a:xfrm>
            <a:off x="52387" y="117660"/>
            <a:ext cx="12087225" cy="1815882"/>
          </a:xfrm>
          <a:prstGeom prst="rect">
            <a:avLst/>
          </a:prstGeom>
        </p:spPr>
        <p:txBody>
          <a:bodyPr wrap="square">
            <a:spAutoFit/>
          </a:bodyPr>
          <a:lstStyle/>
          <a:p>
            <a:r>
              <a:rPr lang="en-US" sz="2800" dirty="0">
                <a:solidFill>
                  <a:schemeClr val="bg1"/>
                </a:solidFill>
              </a:rPr>
              <a:t>Rev. 13:16-17 “And </a:t>
            </a:r>
            <a:r>
              <a:rPr lang="en-US" sz="2800" b="1" u="sng" dirty="0">
                <a:solidFill>
                  <a:schemeClr val="bg1"/>
                </a:solidFill>
              </a:rPr>
              <a:t>he</a:t>
            </a:r>
            <a:r>
              <a:rPr lang="en-US" sz="2800" dirty="0">
                <a:solidFill>
                  <a:schemeClr val="bg1"/>
                </a:solidFill>
              </a:rPr>
              <a:t> </a:t>
            </a:r>
            <a:r>
              <a:rPr lang="en-US" sz="2800" dirty="0" err="1">
                <a:solidFill>
                  <a:schemeClr val="bg1"/>
                </a:solidFill>
              </a:rPr>
              <a:t>causeth</a:t>
            </a:r>
            <a:r>
              <a:rPr lang="en-US" sz="2800" dirty="0">
                <a:solidFill>
                  <a:schemeClr val="bg1"/>
                </a:solidFill>
              </a:rPr>
              <a:t> all, both small and great, rich and poor, free and bond, to receive a mark in their right hand, or in their foreheads: </a:t>
            </a:r>
            <a:r>
              <a:rPr lang="en-US" sz="2800" b="1" u="sng" dirty="0">
                <a:solidFill>
                  <a:schemeClr val="bg1"/>
                </a:solidFill>
              </a:rPr>
              <a:t>And that no man might buy or sell</a:t>
            </a:r>
            <a:r>
              <a:rPr lang="en-US" sz="2800" dirty="0">
                <a:solidFill>
                  <a:schemeClr val="bg1"/>
                </a:solidFill>
              </a:rPr>
              <a:t>, save he that had the mark, or the name of the beast, or the number of his name.”</a:t>
            </a:r>
          </a:p>
        </p:txBody>
      </p:sp>
      <p:pic>
        <p:nvPicPr>
          <p:cNvPr id="3" name="Picture 2">
            <a:extLst>
              <a:ext uri="{FF2B5EF4-FFF2-40B4-BE49-F238E27FC236}">
                <a16:creationId xmlns:a16="http://schemas.microsoft.com/office/drawing/2014/main" id="{3D231B35-9B71-41C8-9AA4-851E9C6235D0}"/>
              </a:ext>
            </a:extLst>
          </p:cNvPr>
          <p:cNvPicPr>
            <a:picLocks noChangeAspect="1"/>
          </p:cNvPicPr>
          <p:nvPr/>
        </p:nvPicPr>
        <p:blipFill>
          <a:blip r:embed="rId2"/>
          <a:stretch>
            <a:fillRect/>
          </a:stretch>
        </p:blipFill>
        <p:spPr>
          <a:xfrm>
            <a:off x="298418" y="1933542"/>
            <a:ext cx="8558999" cy="4803151"/>
          </a:xfrm>
          <a:prstGeom prst="rect">
            <a:avLst/>
          </a:prstGeom>
        </p:spPr>
      </p:pic>
      <p:sp>
        <p:nvSpPr>
          <p:cNvPr id="4" name="TextBox 3">
            <a:extLst>
              <a:ext uri="{FF2B5EF4-FFF2-40B4-BE49-F238E27FC236}">
                <a16:creationId xmlns:a16="http://schemas.microsoft.com/office/drawing/2014/main" id="{FFD50BE5-B2DF-4C2C-8A49-96CA136904C5}"/>
              </a:ext>
            </a:extLst>
          </p:cNvPr>
          <p:cNvSpPr txBox="1"/>
          <p:nvPr/>
        </p:nvSpPr>
        <p:spPr>
          <a:xfrm>
            <a:off x="8930936" y="2134515"/>
            <a:ext cx="3036163" cy="4401205"/>
          </a:xfrm>
          <a:prstGeom prst="rect">
            <a:avLst/>
          </a:prstGeom>
          <a:noFill/>
        </p:spPr>
        <p:txBody>
          <a:bodyPr wrap="square" rtlCol="0">
            <a:spAutoFit/>
          </a:bodyPr>
          <a:lstStyle/>
          <a:p>
            <a:r>
              <a:rPr lang="en-US" sz="2800" b="1" dirty="0">
                <a:solidFill>
                  <a:srgbClr val="FF0000"/>
                </a:solidFill>
              </a:rPr>
              <a:t>According to the Bible, the Whore of Babylon wields absolute power over the various businesses of earth, else she could not control the buying and/or selling</a:t>
            </a:r>
          </a:p>
        </p:txBody>
      </p:sp>
    </p:spTree>
    <p:extLst>
      <p:ext uri="{BB962C8B-B14F-4D97-AF65-F5344CB8AC3E}">
        <p14:creationId xmlns:p14="http://schemas.microsoft.com/office/powerpoint/2010/main" val="72528474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059C3-906E-4B6F-8A3E-240306422F1B}"/>
              </a:ext>
            </a:extLst>
          </p:cNvPr>
          <p:cNvPicPr>
            <a:picLocks noChangeAspect="1"/>
          </p:cNvPicPr>
          <p:nvPr/>
        </p:nvPicPr>
        <p:blipFill rotWithShape="1">
          <a:blip r:embed="rId2"/>
          <a:srcRect b="6829"/>
          <a:stretch/>
        </p:blipFill>
        <p:spPr>
          <a:xfrm>
            <a:off x="7058957" y="321827"/>
            <a:ext cx="4973245" cy="6374144"/>
          </a:xfrm>
          <a:prstGeom prst="rect">
            <a:avLst/>
          </a:prstGeom>
        </p:spPr>
      </p:pic>
      <p:sp>
        <p:nvSpPr>
          <p:cNvPr id="3" name="TextBox 2">
            <a:extLst>
              <a:ext uri="{FF2B5EF4-FFF2-40B4-BE49-F238E27FC236}">
                <a16:creationId xmlns:a16="http://schemas.microsoft.com/office/drawing/2014/main" id="{8ECCC3A2-CBBD-4173-9682-027544C542A7}"/>
              </a:ext>
            </a:extLst>
          </p:cNvPr>
          <p:cNvSpPr txBox="1"/>
          <p:nvPr/>
        </p:nvSpPr>
        <p:spPr>
          <a:xfrm>
            <a:off x="0" y="3242401"/>
            <a:ext cx="7128769" cy="156966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Fear not during the time of no buying or selling, the same God that fed Elijah by ravens in the wilderness will tend to you!</a:t>
            </a:r>
          </a:p>
        </p:txBody>
      </p:sp>
      <p:sp>
        <p:nvSpPr>
          <p:cNvPr id="4" name="Rectangle 3">
            <a:extLst>
              <a:ext uri="{FF2B5EF4-FFF2-40B4-BE49-F238E27FC236}">
                <a16:creationId xmlns:a16="http://schemas.microsoft.com/office/drawing/2014/main" id="{EE547AFB-7675-4A67-99DB-4FA88D7B8E04}"/>
              </a:ext>
            </a:extLst>
          </p:cNvPr>
          <p:cNvSpPr/>
          <p:nvPr/>
        </p:nvSpPr>
        <p:spPr>
          <a:xfrm>
            <a:off x="679061" y="5153851"/>
            <a:ext cx="6096000" cy="1200329"/>
          </a:xfrm>
          <a:prstGeom prst="rect">
            <a:avLst/>
          </a:prstGeom>
        </p:spPr>
        <p:txBody>
          <a:bodyPr>
            <a:spAutoFit/>
          </a:bodyPr>
          <a:lstStyle/>
          <a:p>
            <a:r>
              <a:rPr lang="en-US" sz="2400" i="1" dirty="0">
                <a:solidFill>
                  <a:srgbClr val="FF0000"/>
                </a:solidFill>
              </a:rPr>
              <a:t>Is. 33:16 “He shall dwell on high: his place of </a:t>
            </a:r>
            <a:r>
              <a:rPr lang="en-US" sz="2400" i="1" dirty="0" err="1">
                <a:solidFill>
                  <a:srgbClr val="FF0000"/>
                </a:solidFill>
              </a:rPr>
              <a:t>defence</a:t>
            </a:r>
            <a:r>
              <a:rPr lang="en-US" sz="2400" i="1" dirty="0">
                <a:solidFill>
                  <a:srgbClr val="FF0000"/>
                </a:solidFill>
              </a:rPr>
              <a:t> shall be the munitions of rocks: bread shall be given him; his waters shall be sure.”</a:t>
            </a:r>
          </a:p>
        </p:txBody>
      </p:sp>
      <p:pic>
        <p:nvPicPr>
          <p:cNvPr id="5" name="Picture 4">
            <a:extLst>
              <a:ext uri="{FF2B5EF4-FFF2-40B4-BE49-F238E27FC236}">
                <a16:creationId xmlns:a16="http://schemas.microsoft.com/office/drawing/2014/main" id="{4E4322A3-03DB-415B-8929-D0F394C038BB}"/>
              </a:ext>
            </a:extLst>
          </p:cNvPr>
          <p:cNvPicPr>
            <a:picLocks noChangeAspect="1"/>
          </p:cNvPicPr>
          <p:nvPr/>
        </p:nvPicPr>
        <p:blipFill>
          <a:blip r:embed="rId3"/>
          <a:stretch>
            <a:fillRect/>
          </a:stretch>
        </p:blipFill>
        <p:spPr>
          <a:xfrm>
            <a:off x="0" y="61133"/>
            <a:ext cx="6491165" cy="3046520"/>
          </a:xfrm>
          <a:prstGeom prst="rect">
            <a:avLst/>
          </a:prstGeom>
        </p:spPr>
      </p:pic>
      <p:sp>
        <p:nvSpPr>
          <p:cNvPr id="6" name="TextBox 5">
            <a:extLst>
              <a:ext uri="{FF2B5EF4-FFF2-40B4-BE49-F238E27FC236}">
                <a16:creationId xmlns:a16="http://schemas.microsoft.com/office/drawing/2014/main" id="{E5673056-9385-4874-B209-EF2BCC673CEC}"/>
              </a:ext>
            </a:extLst>
          </p:cNvPr>
          <p:cNvSpPr txBox="1"/>
          <p:nvPr/>
        </p:nvSpPr>
        <p:spPr>
          <a:xfrm>
            <a:off x="159798" y="605641"/>
            <a:ext cx="2053701" cy="830997"/>
          </a:xfrm>
          <a:prstGeom prst="rect">
            <a:avLst/>
          </a:prstGeom>
          <a:solidFill>
            <a:schemeClr val="bg2"/>
          </a:solidFill>
          <a:ln>
            <a:solidFill>
              <a:schemeClr val="bg2"/>
            </a:solidFill>
          </a:ln>
        </p:spPr>
        <p:txBody>
          <a:bodyPr wrap="square" rtlCol="0">
            <a:spAutoFit/>
          </a:bodyPr>
          <a:lstStyle/>
          <a:p>
            <a:r>
              <a:rPr lang="en-US" sz="2400" b="1" dirty="0">
                <a:solidFill>
                  <a:srgbClr val="FF0000"/>
                </a:solidFill>
              </a:rPr>
              <a:t>Satan working through Rome</a:t>
            </a:r>
          </a:p>
        </p:txBody>
      </p:sp>
      <p:sp>
        <p:nvSpPr>
          <p:cNvPr id="7" name="TextBox 6">
            <a:extLst>
              <a:ext uri="{FF2B5EF4-FFF2-40B4-BE49-F238E27FC236}">
                <a16:creationId xmlns:a16="http://schemas.microsoft.com/office/drawing/2014/main" id="{B15F09C4-D5E1-4A9F-8505-3F8723069C74}"/>
              </a:ext>
            </a:extLst>
          </p:cNvPr>
          <p:cNvSpPr txBox="1"/>
          <p:nvPr/>
        </p:nvSpPr>
        <p:spPr>
          <a:xfrm>
            <a:off x="4333782" y="503820"/>
            <a:ext cx="2053701" cy="830997"/>
          </a:xfrm>
          <a:prstGeom prst="rect">
            <a:avLst/>
          </a:prstGeom>
          <a:solidFill>
            <a:schemeClr val="bg2"/>
          </a:solidFill>
          <a:ln>
            <a:solidFill>
              <a:schemeClr val="bg2"/>
            </a:solidFill>
          </a:ln>
        </p:spPr>
        <p:txBody>
          <a:bodyPr wrap="square" rtlCol="0">
            <a:spAutoFit/>
          </a:bodyPr>
          <a:lstStyle/>
          <a:p>
            <a:r>
              <a:rPr lang="en-US" sz="2400" b="1" dirty="0">
                <a:solidFill>
                  <a:srgbClr val="002060"/>
                </a:solidFill>
              </a:rPr>
              <a:t>Merchants of the Earth</a:t>
            </a:r>
          </a:p>
        </p:txBody>
      </p:sp>
    </p:spTree>
    <p:extLst>
      <p:ext uri="{BB962C8B-B14F-4D97-AF65-F5344CB8AC3E}">
        <p14:creationId xmlns:p14="http://schemas.microsoft.com/office/powerpoint/2010/main" val="178834361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C52C20-121E-4BAE-B46B-BBCA18252E31}"/>
              </a:ext>
            </a:extLst>
          </p:cNvPr>
          <p:cNvSpPr txBox="1"/>
          <p:nvPr/>
        </p:nvSpPr>
        <p:spPr>
          <a:xfrm>
            <a:off x="0" y="71021"/>
            <a:ext cx="12192000" cy="1138773"/>
          </a:xfrm>
          <a:prstGeom prst="rect">
            <a:avLst/>
          </a:prstGeom>
          <a:noFill/>
        </p:spPr>
        <p:txBody>
          <a:bodyPr wrap="square" rtlCol="0">
            <a:spAutoFit/>
          </a:bodyPr>
          <a:lstStyle/>
          <a:p>
            <a:r>
              <a:rPr lang="en-US" sz="3400" b="1" i="1" dirty="0">
                <a:solidFill>
                  <a:srgbClr val="C00000"/>
                </a:solidFill>
                <a:effectLst>
                  <a:outerShdw blurRad="38100" dist="38100" dir="2700000" algn="tl">
                    <a:srgbClr val="000000">
                      <a:alpha val="43137"/>
                    </a:srgbClr>
                  </a:outerShdw>
                </a:effectLst>
              </a:rPr>
              <a:t>Regardless of What Happens… God Will Provide! Trust in Him and NOT yourself, a man, false god, or ANYTHING else. Keep the Faith!</a:t>
            </a:r>
          </a:p>
        </p:txBody>
      </p:sp>
      <p:pic>
        <p:nvPicPr>
          <p:cNvPr id="3" name="Picture 2">
            <a:extLst>
              <a:ext uri="{FF2B5EF4-FFF2-40B4-BE49-F238E27FC236}">
                <a16:creationId xmlns:a16="http://schemas.microsoft.com/office/drawing/2014/main" id="{78ADED92-CE26-43C0-965C-D4F9EC7F4635}"/>
              </a:ext>
            </a:extLst>
          </p:cNvPr>
          <p:cNvPicPr>
            <a:picLocks noChangeAspect="1"/>
          </p:cNvPicPr>
          <p:nvPr/>
        </p:nvPicPr>
        <p:blipFill>
          <a:blip r:embed="rId2"/>
          <a:stretch>
            <a:fillRect/>
          </a:stretch>
        </p:blipFill>
        <p:spPr>
          <a:xfrm>
            <a:off x="1821765" y="1533525"/>
            <a:ext cx="8548469" cy="5324475"/>
          </a:xfrm>
          <a:prstGeom prst="rect">
            <a:avLst/>
          </a:prstGeom>
        </p:spPr>
      </p:pic>
    </p:spTree>
    <p:extLst>
      <p:ext uri="{BB962C8B-B14F-4D97-AF65-F5344CB8AC3E}">
        <p14:creationId xmlns:p14="http://schemas.microsoft.com/office/powerpoint/2010/main" val="269148880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75ED6-542E-43C5-8730-5D5FCA5D7D57}"/>
              </a:ext>
            </a:extLst>
          </p:cNvPr>
          <p:cNvSpPr txBox="1"/>
          <p:nvPr/>
        </p:nvSpPr>
        <p:spPr>
          <a:xfrm>
            <a:off x="95250" y="152400"/>
            <a:ext cx="5343525" cy="649408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Fear not any man, demon, army, or the Devil himself! Fear not to boldly preach the truth in the face of persecution and even death! Submit fully to God and His will and He will supply your every need! Instead, we carry our work to completion by preaching the Gospel to everyone on earth, then the end shall come and we can go home to be with God forever!</a:t>
            </a:r>
          </a:p>
        </p:txBody>
      </p:sp>
      <p:sp>
        <p:nvSpPr>
          <p:cNvPr id="3" name="Rectangle 2">
            <a:extLst>
              <a:ext uri="{FF2B5EF4-FFF2-40B4-BE49-F238E27FC236}">
                <a16:creationId xmlns:a16="http://schemas.microsoft.com/office/drawing/2014/main" id="{B11EB40F-141B-4748-A48A-712C0CC92B13}"/>
              </a:ext>
            </a:extLst>
          </p:cNvPr>
          <p:cNvSpPr/>
          <p:nvPr/>
        </p:nvSpPr>
        <p:spPr>
          <a:xfrm>
            <a:off x="5676900" y="362635"/>
            <a:ext cx="6419850" cy="1815882"/>
          </a:xfrm>
          <a:prstGeom prst="rect">
            <a:avLst/>
          </a:prstGeom>
        </p:spPr>
        <p:txBody>
          <a:bodyPr wrap="square">
            <a:spAutoFit/>
          </a:bodyPr>
          <a:lstStyle/>
          <a:p>
            <a:r>
              <a:rPr lang="en-US" sz="2800" i="1" dirty="0">
                <a:solidFill>
                  <a:srgbClr val="C00000"/>
                </a:solidFill>
              </a:rPr>
              <a:t>1 John 4:4 “Ye are of God, little children, and have overcome them: because greater is he that is in you, than he that is in the world.”</a:t>
            </a:r>
          </a:p>
        </p:txBody>
      </p:sp>
      <p:sp>
        <p:nvSpPr>
          <p:cNvPr id="4" name="Rectangle 3">
            <a:extLst>
              <a:ext uri="{FF2B5EF4-FFF2-40B4-BE49-F238E27FC236}">
                <a16:creationId xmlns:a16="http://schemas.microsoft.com/office/drawing/2014/main" id="{BEC4E1BB-14E4-48C2-A46E-D98BABC7E5A2}"/>
              </a:ext>
            </a:extLst>
          </p:cNvPr>
          <p:cNvSpPr/>
          <p:nvPr/>
        </p:nvSpPr>
        <p:spPr>
          <a:xfrm>
            <a:off x="5676900" y="2598003"/>
            <a:ext cx="6419850" cy="1384995"/>
          </a:xfrm>
          <a:prstGeom prst="rect">
            <a:avLst/>
          </a:prstGeom>
        </p:spPr>
        <p:txBody>
          <a:bodyPr wrap="square">
            <a:spAutoFit/>
          </a:bodyPr>
          <a:lstStyle/>
          <a:p>
            <a:r>
              <a:rPr lang="en-US" sz="2800" i="1" dirty="0">
                <a:solidFill>
                  <a:srgbClr val="002060"/>
                </a:solidFill>
              </a:rPr>
              <a:t>James 4:7 “</a:t>
            </a:r>
            <a:r>
              <a:rPr lang="en-US" sz="2800" dirty="0">
                <a:solidFill>
                  <a:srgbClr val="002060"/>
                </a:solidFill>
              </a:rPr>
              <a:t>Submit yourselves therefore to God. Resist the devil, and he will flee from you</a:t>
            </a:r>
            <a:r>
              <a:rPr lang="en-US" sz="2800" i="1" dirty="0">
                <a:solidFill>
                  <a:srgbClr val="002060"/>
                </a:solidFill>
              </a:rPr>
              <a:t>.”</a:t>
            </a:r>
          </a:p>
        </p:txBody>
      </p:sp>
      <p:sp>
        <p:nvSpPr>
          <p:cNvPr id="5" name="Rectangle 4">
            <a:extLst>
              <a:ext uri="{FF2B5EF4-FFF2-40B4-BE49-F238E27FC236}">
                <a16:creationId xmlns:a16="http://schemas.microsoft.com/office/drawing/2014/main" id="{2642E299-CCA0-476E-AB14-EEB4A2D30453}"/>
              </a:ext>
            </a:extLst>
          </p:cNvPr>
          <p:cNvSpPr/>
          <p:nvPr/>
        </p:nvSpPr>
        <p:spPr>
          <a:xfrm>
            <a:off x="5676900" y="4702164"/>
            <a:ext cx="6096000" cy="1384995"/>
          </a:xfrm>
          <a:prstGeom prst="rect">
            <a:avLst/>
          </a:prstGeom>
        </p:spPr>
        <p:txBody>
          <a:bodyPr>
            <a:spAutoFit/>
          </a:bodyPr>
          <a:lstStyle/>
          <a:p>
            <a:r>
              <a:rPr lang="en-US" sz="2800" i="1" dirty="0">
                <a:solidFill>
                  <a:srgbClr val="C00000"/>
                </a:solidFill>
              </a:rPr>
              <a:t>Isaiah 41:13 “For I the Lord thy God will hold thy right hand, saying unto thee, Fear not; I will help thee.”</a:t>
            </a:r>
          </a:p>
        </p:txBody>
      </p:sp>
    </p:spTree>
    <p:extLst>
      <p:ext uri="{BB962C8B-B14F-4D97-AF65-F5344CB8AC3E}">
        <p14:creationId xmlns:p14="http://schemas.microsoft.com/office/powerpoint/2010/main" val="389041101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24857-15BF-4893-A662-8A8E9F012683}"/>
              </a:ext>
            </a:extLst>
          </p:cNvPr>
          <p:cNvSpPr txBox="1"/>
          <p:nvPr/>
        </p:nvSpPr>
        <p:spPr>
          <a:xfrm>
            <a:off x="6191250" y="428625"/>
            <a:ext cx="5495925" cy="6124754"/>
          </a:xfrm>
          <a:prstGeom prst="rect">
            <a:avLst/>
          </a:prstGeom>
          <a:noFill/>
        </p:spPr>
        <p:txBody>
          <a:bodyPr wrap="square" rtlCol="0">
            <a:spAutoFit/>
          </a:bodyPr>
          <a:lstStyle/>
          <a:p>
            <a:r>
              <a:rPr lang="en-US" sz="2800" dirty="0">
                <a:solidFill>
                  <a:srgbClr val="FFC000"/>
                </a:solidFill>
              </a:rPr>
              <a:t>“Aware that the Rothschilds are an important Jewish family, I looked them up in </a:t>
            </a:r>
            <a:r>
              <a:rPr lang="en-US" sz="2800" i="1" dirty="0">
                <a:solidFill>
                  <a:srgbClr val="FFC000"/>
                </a:solidFill>
              </a:rPr>
              <a:t>Encyclopedia Judaica </a:t>
            </a:r>
            <a:r>
              <a:rPr lang="en-US" sz="2800" dirty="0">
                <a:solidFill>
                  <a:srgbClr val="FFC000"/>
                </a:solidFill>
              </a:rPr>
              <a:t>and discovered that they [the Rothschilds] bear the title ‘</a:t>
            </a:r>
            <a:r>
              <a:rPr lang="en-US" sz="2800" b="1" u="sng" dirty="0">
                <a:solidFill>
                  <a:srgbClr val="FFC000"/>
                </a:solidFill>
              </a:rPr>
              <a:t>Guardians of the Vatican Treasury</a:t>
            </a:r>
            <a:r>
              <a:rPr lang="en-US" sz="2800" dirty="0">
                <a:solidFill>
                  <a:srgbClr val="FFC000"/>
                </a:solidFill>
              </a:rPr>
              <a:t>’ . . . The appointment of Rothschild gave the black papacy absolute financial privacy and secrecy. </a:t>
            </a:r>
            <a:r>
              <a:rPr lang="en-US" sz="2800" b="1" u="sng" dirty="0">
                <a:solidFill>
                  <a:srgbClr val="FFC000"/>
                </a:solidFill>
              </a:rPr>
              <a:t>Who would ever search a family of orthodox Jews for the key to the wealth of the Roman Catholic Church</a:t>
            </a:r>
            <a:r>
              <a:rPr lang="en-US" sz="2800" dirty="0">
                <a:solidFill>
                  <a:srgbClr val="FFC000"/>
                </a:solidFill>
              </a:rPr>
              <a:t>?”—</a:t>
            </a:r>
            <a:r>
              <a:rPr lang="en-US" sz="2800" i="1" dirty="0">
                <a:solidFill>
                  <a:srgbClr val="FFC000"/>
                </a:solidFill>
              </a:rPr>
              <a:t>F. Tupper </a:t>
            </a:r>
            <a:r>
              <a:rPr lang="en-US" sz="2800" i="1" dirty="0" err="1">
                <a:solidFill>
                  <a:srgbClr val="FFC000"/>
                </a:solidFill>
              </a:rPr>
              <a:t>Saussy</a:t>
            </a:r>
            <a:r>
              <a:rPr lang="en-US" sz="2800" i="1" dirty="0">
                <a:solidFill>
                  <a:srgbClr val="FFC000"/>
                </a:solidFill>
              </a:rPr>
              <a:t>, Rulers of Evil, p. 160-161</a:t>
            </a:r>
          </a:p>
        </p:txBody>
      </p:sp>
      <p:pic>
        <p:nvPicPr>
          <p:cNvPr id="5" name="Picture 4">
            <a:extLst>
              <a:ext uri="{FF2B5EF4-FFF2-40B4-BE49-F238E27FC236}">
                <a16:creationId xmlns:a16="http://schemas.microsoft.com/office/drawing/2014/main" id="{D88A8223-7C46-4810-A372-57F37317F62C}"/>
              </a:ext>
            </a:extLst>
          </p:cNvPr>
          <p:cNvPicPr>
            <a:picLocks noChangeAspect="1"/>
          </p:cNvPicPr>
          <p:nvPr/>
        </p:nvPicPr>
        <p:blipFill rotWithShape="1">
          <a:blip r:embed="rId2"/>
          <a:srcRect l="27863" r="25572"/>
          <a:stretch/>
        </p:blipFill>
        <p:spPr>
          <a:xfrm>
            <a:off x="1085655" y="147637"/>
            <a:ext cx="4084961" cy="6562725"/>
          </a:xfrm>
          <a:prstGeom prst="rect">
            <a:avLst/>
          </a:prstGeom>
        </p:spPr>
      </p:pic>
    </p:spTree>
    <p:extLst>
      <p:ext uri="{BB962C8B-B14F-4D97-AF65-F5344CB8AC3E}">
        <p14:creationId xmlns:p14="http://schemas.microsoft.com/office/powerpoint/2010/main" val="331370765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3E769-D649-43D3-98FF-A3EBBB2FF8C3}"/>
              </a:ext>
            </a:extLst>
          </p:cNvPr>
          <p:cNvPicPr>
            <a:picLocks noChangeAspect="1"/>
          </p:cNvPicPr>
          <p:nvPr/>
        </p:nvPicPr>
        <p:blipFill>
          <a:blip r:embed="rId2"/>
          <a:stretch>
            <a:fillRect/>
          </a:stretch>
        </p:blipFill>
        <p:spPr>
          <a:xfrm>
            <a:off x="6681787" y="0"/>
            <a:ext cx="4467660" cy="6858000"/>
          </a:xfrm>
          <a:prstGeom prst="rect">
            <a:avLst/>
          </a:prstGeom>
        </p:spPr>
      </p:pic>
      <p:sp>
        <p:nvSpPr>
          <p:cNvPr id="3" name="TextBox 2">
            <a:extLst>
              <a:ext uri="{FF2B5EF4-FFF2-40B4-BE49-F238E27FC236}">
                <a16:creationId xmlns:a16="http://schemas.microsoft.com/office/drawing/2014/main" id="{E09AA0BB-5839-49D0-8131-F271FAA6364F}"/>
              </a:ext>
            </a:extLst>
          </p:cNvPr>
          <p:cNvSpPr txBox="1"/>
          <p:nvPr/>
        </p:nvSpPr>
        <p:spPr>
          <a:xfrm>
            <a:off x="398145" y="264795"/>
            <a:ext cx="5486400" cy="3970318"/>
          </a:xfrm>
          <a:prstGeom prst="rect">
            <a:avLst/>
          </a:prstGeom>
          <a:noFill/>
        </p:spPr>
        <p:txBody>
          <a:bodyPr wrap="square" rtlCol="0">
            <a:spAutoFit/>
          </a:bodyPr>
          <a:lstStyle/>
          <a:p>
            <a:r>
              <a:rPr lang="en-US" sz="2800" dirty="0"/>
              <a:t>“We do not know the extent of the founder’s fortune at the time of his death in 1812, nor do we know the present magnitude of it, but </a:t>
            </a:r>
            <a:r>
              <a:rPr lang="en-US" sz="2800" b="1" u="sng" dirty="0"/>
              <a:t>apparently it represents about one-half of the wealth of the world</a:t>
            </a:r>
            <a:r>
              <a:rPr lang="en-US" sz="2800" dirty="0"/>
              <a:t>.”—</a:t>
            </a:r>
            <a:r>
              <a:rPr lang="en-US" sz="2800" i="1" dirty="0"/>
              <a:t>George Armstrong, Rothschild Money Trust, Preface dated September 12, 1940</a:t>
            </a:r>
            <a:endParaRPr lang="en-US" sz="2800" dirty="0"/>
          </a:p>
        </p:txBody>
      </p:sp>
      <p:sp>
        <p:nvSpPr>
          <p:cNvPr id="4" name="TextBox 3">
            <a:extLst>
              <a:ext uri="{FF2B5EF4-FFF2-40B4-BE49-F238E27FC236}">
                <a16:creationId xmlns:a16="http://schemas.microsoft.com/office/drawing/2014/main" id="{3D7C5337-4DD4-4F2D-810A-252DB6B98A7D}"/>
              </a:ext>
            </a:extLst>
          </p:cNvPr>
          <p:cNvSpPr txBox="1"/>
          <p:nvPr/>
        </p:nvSpPr>
        <p:spPr>
          <a:xfrm>
            <a:off x="152400" y="4572000"/>
            <a:ext cx="6248400" cy="1569660"/>
          </a:xfrm>
          <a:prstGeom prst="rect">
            <a:avLst/>
          </a:prstGeom>
          <a:noFill/>
        </p:spPr>
        <p:txBody>
          <a:bodyPr wrap="square" rtlCol="0">
            <a:spAutoFit/>
          </a:bodyPr>
          <a:lstStyle/>
          <a:p>
            <a:r>
              <a:rPr lang="en-US" sz="4800" i="1" dirty="0">
                <a:solidFill>
                  <a:srgbClr val="FF0000"/>
                </a:solidFill>
                <a:effectLst>
                  <a:outerShdw blurRad="38100" dist="38100" dir="2700000" algn="tl">
                    <a:srgbClr val="000000">
                      <a:alpha val="43137"/>
                    </a:srgbClr>
                  </a:outerShdw>
                </a:effectLst>
              </a:rPr>
              <a:t>HOW MUCH MORE NOW 80 Years LATER!?</a:t>
            </a:r>
          </a:p>
        </p:txBody>
      </p:sp>
    </p:spTree>
    <p:extLst>
      <p:ext uri="{BB962C8B-B14F-4D97-AF65-F5344CB8AC3E}">
        <p14:creationId xmlns:p14="http://schemas.microsoft.com/office/powerpoint/2010/main" val="23916448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E0A07B23-F944-4B5D-96B6-B3E5FB383C80}"/>
              </a:ext>
            </a:extLst>
          </p:cNvPr>
          <p:cNvPicPr>
            <a:picLocks noChangeAspect="1"/>
          </p:cNvPicPr>
          <p:nvPr/>
        </p:nvPicPr>
        <p:blipFill rotWithShape="1">
          <a:blip r:embed="rId2"/>
          <a:srcRect l="1826" r="9285"/>
          <a:stretch/>
        </p:blipFill>
        <p:spPr>
          <a:xfrm>
            <a:off x="20" y="10"/>
            <a:ext cx="12191980" cy="6857990"/>
          </a:xfrm>
          <a:prstGeom prst="rect">
            <a:avLst/>
          </a:prstGeom>
        </p:spPr>
      </p:pic>
    </p:spTree>
    <p:extLst>
      <p:ext uri="{BB962C8B-B14F-4D97-AF65-F5344CB8AC3E}">
        <p14:creationId xmlns:p14="http://schemas.microsoft.com/office/powerpoint/2010/main" val="151928561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7AA67-AF7F-475C-A70E-4B6081D95826}"/>
              </a:ext>
            </a:extLst>
          </p:cNvPr>
          <p:cNvPicPr>
            <a:picLocks noChangeAspect="1"/>
          </p:cNvPicPr>
          <p:nvPr/>
        </p:nvPicPr>
        <p:blipFill>
          <a:blip r:embed="rId2"/>
          <a:stretch>
            <a:fillRect/>
          </a:stretch>
        </p:blipFill>
        <p:spPr>
          <a:xfrm>
            <a:off x="245822" y="496344"/>
            <a:ext cx="2822233" cy="1838483"/>
          </a:xfrm>
          <a:prstGeom prst="rect">
            <a:avLst/>
          </a:prstGeom>
        </p:spPr>
      </p:pic>
      <p:pic>
        <p:nvPicPr>
          <p:cNvPr id="3" name="Picture 2">
            <a:extLst>
              <a:ext uri="{FF2B5EF4-FFF2-40B4-BE49-F238E27FC236}">
                <a16:creationId xmlns:a16="http://schemas.microsoft.com/office/drawing/2014/main" id="{85D4E317-95D1-43F3-B3F9-AC9D0DA8B1FD}"/>
              </a:ext>
            </a:extLst>
          </p:cNvPr>
          <p:cNvPicPr>
            <a:picLocks noChangeAspect="1"/>
          </p:cNvPicPr>
          <p:nvPr/>
        </p:nvPicPr>
        <p:blipFill>
          <a:blip r:embed="rId3"/>
          <a:stretch>
            <a:fillRect/>
          </a:stretch>
        </p:blipFill>
        <p:spPr>
          <a:xfrm>
            <a:off x="2081493" y="496344"/>
            <a:ext cx="2822233" cy="2051657"/>
          </a:xfrm>
          <a:prstGeom prst="rect">
            <a:avLst/>
          </a:prstGeom>
        </p:spPr>
      </p:pic>
      <p:sp>
        <p:nvSpPr>
          <p:cNvPr id="4" name="TextBox 3">
            <a:extLst>
              <a:ext uri="{FF2B5EF4-FFF2-40B4-BE49-F238E27FC236}">
                <a16:creationId xmlns:a16="http://schemas.microsoft.com/office/drawing/2014/main" id="{ABB8E423-0416-4C8C-8DA4-2F06D058978A}"/>
              </a:ext>
            </a:extLst>
          </p:cNvPr>
          <p:cNvSpPr txBox="1"/>
          <p:nvPr/>
        </p:nvSpPr>
        <p:spPr>
          <a:xfrm>
            <a:off x="5231030" y="1390835"/>
            <a:ext cx="6760617" cy="5262979"/>
          </a:xfrm>
          <a:prstGeom prst="rect">
            <a:avLst/>
          </a:prstGeom>
          <a:noFill/>
        </p:spPr>
        <p:txBody>
          <a:bodyPr wrap="square" rtlCol="0">
            <a:spAutoFit/>
          </a:bodyPr>
          <a:lstStyle/>
          <a:p>
            <a:r>
              <a:rPr lang="en-US" sz="2400" dirty="0"/>
              <a:t>The Rockefellers, like so many business super-moguls were aided greatly by the Rothschilds Bankers. Standard Oil was a monopoly, as was JP Morgan’s General Electric, and Carnegie Steel (later bought out by JP Morgan), Vanderbilt’s, Harriman’s, and others. These persons may be brilliant in their own right, but their genius would never have been enough to take them to the next level of success. The price for their mega-corporate glory would be their very souls. Today, the name Rockefeller is synonymous with conspiracy, anti-American plots, and tyrannical control of the United States’ policies and people. These men have sold out their own countries! Why? For Money, fame, power, greed</a:t>
            </a:r>
          </a:p>
        </p:txBody>
      </p:sp>
      <p:sp>
        <p:nvSpPr>
          <p:cNvPr id="5" name="TextBox 4">
            <a:extLst>
              <a:ext uri="{FF2B5EF4-FFF2-40B4-BE49-F238E27FC236}">
                <a16:creationId xmlns:a16="http://schemas.microsoft.com/office/drawing/2014/main" id="{DCE48D5E-05ED-4CC5-AA7A-C7A1CB5DD08D}"/>
              </a:ext>
            </a:extLst>
          </p:cNvPr>
          <p:cNvSpPr txBox="1"/>
          <p:nvPr/>
        </p:nvSpPr>
        <p:spPr>
          <a:xfrm>
            <a:off x="5184559" y="204186"/>
            <a:ext cx="6853561" cy="1077218"/>
          </a:xfrm>
          <a:prstGeom prst="rect">
            <a:avLst/>
          </a:prstGeom>
          <a:noFill/>
        </p:spPr>
        <p:txBody>
          <a:bodyPr wrap="square" rtlCol="0">
            <a:spAutoFit/>
          </a:bodyPr>
          <a:lstStyle/>
          <a:p>
            <a:pPr algn="ctr"/>
            <a:r>
              <a:rPr lang="en-US" sz="3200" b="1" dirty="0">
                <a:solidFill>
                  <a:srgbClr val="002060"/>
                </a:solidFill>
              </a:rPr>
              <a:t>The Secret of Financial Worldly Success and the Undermining of Capitalism</a:t>
            </a:r>
          </a:p>
        </p:txBody>
      </p:sp>
      <p:pic>
        <p:nvPicPr>
          <p:cNvPr id="6" name="Picture 5">
            <a:extLst>
              <a:ext uri="{FF2B5EF4-FFF2-40B4-BE49-F238E27FC236}">
                <a16:creationId xmlns:a16="http://schemas.microsoft.com/office/drawing/2014/main" id="{866C5B11-69F9-4CA0-B1F1-35DC3FB74113}"/>
              </a:ext>
            </a:extLst>
          </p:cNvPr>
          <p:cNvPicPr>
            <a:picLocks noChangeAspect="1"/>
          </p:cNvPicPr>
          <p:nvPr/>
        </p:nvPicPr>
        <p:blipFill>
          <a:blip r:embed="rId4"/>
          <a:stretch>
            <a:fillRect/>
          </a:stretch>
        </p:blipFill>
        <p:spPr>
          <a:xfrm>
            <a:off x="246824" y="2684690"/>
            <a:ext cx="1476915" cy="1838484"/>
          </a:xfrm>
          <a:prstGeom prst="rect">
            <a:avLst/>
          </a:prstGeom>
        </p:spPr>
      </p:pic>
      <p:pic>
        <p:nvPicPr>
          <p:cNvPr id="7" name="Picture 6">
            <a:extLst>
              <a:ext uri="{FF2B5EF4-FFF2-40B4-BE49-F238E27FC236}">
                <a16:creationId xmlns:a16="http://schemas.microsoft.com/office/drawing/2014/main" id="{28BDDDB2-D9BF-43A1-BDA0-0D2470B2AC8F}"/>
              </a:ext>
            </a:extLst>
          </p:cNvPr>
          <p:cNvPicPr>
            <a:picLocks noChangeAspect="1"/>
          </p:cNvPicPr>
          <p:nvPr/>
        </p:nvPicPr>
        <p:blipFill>
          <a:blip r:embed="rId5"/>
          <a:stretch>
            <a:fillRect/>
          </a:stretch>
        </p:blipFill>
        <p:spPr>
          <a:xfrm>
            <a:off x="3557147" y="2542722"/>
            <a:ext cx="1476915" cy="1851766"/>
          </a:xfrm>
          <a:prstGeom prst="rect">
            <a:avLst/>
          </a:prstGeom>
        </p:spPr>
      </p:pic>
      <p:pic>
        <p:nvPicPr>
          <p:cNvPr id="8" name="Picture 7">
            <a:extLst>
              <a:ext uri="{FF2B5EF4-FFF2-40B4-BE49-F238E27FC236}">
                <a16:creationId xmlns:a16="http://schemas.microsoft.com/office/drawing/2014/main" id="{377ABCDF-1F19-4C13-8900-AE7D814DF268}"/>
              </a:ext>
            </a:extLst>
          </p:cNvPr>
          <p:cNvPicPr>
            <a:picLocks noChangeAspect="1"/>
          </p:cNvPicPr>
          <p:nvPr/>
        </p:nvPicPr>
        <p:blipFill>
          <a:blip r:embed="rId6"/>
          <a:stretch>
            <a:fillRect/>
          </a:stretch>
        </p:blipFill>
        <p:spPr>
          <a:xfrm>
            <a:off x="245822" y="4405631"/>
            <a:ext cx="1476915" cy="1476915"/>
          </a:xfrm>
          <a:prstGeom prst="rect">
            <a:avLst/>
          </a:prstGeom>
        </p:spPr>
      </p:pic>
      <p:pic>
        <p:nvPicPr>
          <p:cNvPr id="9" name="Picture 8">
            <a:extLst>
              <a:ext uri="{FF2B5EF4-FFF2-40B4-BE49-F238E27FC236}">
                <a16:creationId xmlns:a16="http://schemas.microsoft.com/office/drawing/2014/main" id="{EB8A4FCE-1B33-437B-AC02-2DE4DD19F4DD}"/>
              </a:ext>
            </a:extLst>
          </p:cNvPr>
          <p:cNvPicPr>
            <a:picLocks noChangeAspect="1"/>
          </p:cNvPicPr>
          <p:nvPr/>
        </p:nvPicPr>
        <p:blipFill rotWithShape="1">
          <a:blip r:embed="rId7"/>
          <a:srcRect l="7695" t="610" r="11581" b="57299"/>
          <a:stretch/>
        </p:blipFill>
        <p:spPr>
          <a:xfrm>
            <a:off x="1334269" y="2671006"/>
            <a:ext cx="2111745" cy="882463"/>
          </a:xfrm>
          <a:prstGeom prst="rect">
            <a:avLst/>
          </a:prstGeom>
        </p:spPr>
      </p:pic>
      <p:pic>
        <p:nvPicPr>
          <p:cNvPr id="10" name="Picture 9">
            <a:extLst>
              <a:ext uri="{FF2B5EF4-FFF2-40B4-BE49-F238E27FC236}">
                <a16:creationId xmlns:a16="http://schemas.microsoft.com/office/drawing/2014/main" id="{FDC53BBC-6E50-43B6-AB36-4F02F05CB465}"/>
              </a:ext>
            </a:extLst>
          </p:cNvPr>
          <p:cNvPicPr>
            <a:picLocks noChangeAspect="1"/>
          </p:cNvPicPr>
          <p:nvPr/>
        </p:nvPicPr>
        <p:blipFill>
          <a:blip r:embed="rId8"/>
          <a:stretch>
            <a:fillRect/>
          </a:stretch>
        </p:blipFill>
        <p:spPr>
          <a:xfrm>
            <a:off x="3228324" y="4919584"/>
            <a:ext cx="1826624" cy="1442072"/>
          </a:xfrm>
          <a:prstGeom prst="rect">
            <a:avLst/>
          </a:prstGeom>
        </p:spPr>
      </p:pic>
      <p:pic>
        <p:nvPicPr>
          <p:cNvPr id="11" name="Picture 10">
            <a:extLst>
              <a:ext uri="{FF2B5EF4-FFF2-40B4-BE49-F238E27FC236}">
                <a16:creationId xmlns:a16="http://schemas.microsoft.com/office/drawing/2014/main" id="{0AF4E51A-492F-4E81-98E5-D788248D5096}"/>
              </a:ext>
            </a:extLst>
          </p:cNvPr>
          <p:cNvPicPr>
            <a:picLocks noChangeAspect="1"/>
          </p:cNvPicPr>
          <p:nvPr/>
        </p:nvPicPr>
        <p:blipFill>
          <a:blip r:embed="rId9"/>
          <a:stretch>
            <a:fillRect/>
          </a:stretch>
        </p:blipFill>
        <p:spPr>
          <a:xfrm>
            <a:off x="681954" y="5696902"/>
            <a:ext cx="2386101" cy="1094425"/>
          </a:xfrm>
          <a:prstGeom prst="rect">
            <a:avLst/>
          </a:prstGeom>
        </p:spPr>
      </p:pic>
      <p:pic>
        <p:nvPicPr>
          <p:cNvPr id="12" name="Picture 11">
            <a:extLst>
              <a:ext uri="{FF2B5EF4-FFF2-40B4-BE49-F238E27FC236}">
                <a16:creationId xmlns:a16="http://schemas.microsoft.com/office/drawing/2014/main" id="{6EA96632-276E-4782-8B2A-D3AF59E8F36E}"/>
              </a:ext>
            </a:extLst>
          </p:cNvPr>
          <p:cNvPicPr>
            <a:picLocks noChangeAspect="1"/>
          </p:cNvPicPr>
          <p:nvPr/>
        </p:nvPicPr>
        <p:blipFill>
          <a:blip r:embed="rId10"/>
          <a:stretch>
            <a:fillRect/>
          </a:stretch>
        </p:blipFill>
        <p:spPr>
          <a:xfrm>
            <a:off x="1767278" y="3564302"/>
            <a:ext cx="1592901" cy="2051657"/>
          </a:xfrm>
          <a:prstGeom prst="rect">
            <a:avLst/>
          </a:prstGeom>
        </p:spPr>
      </p:pic>
      <p:sp>
        <p:nvSpPr>
          <p:cNvPr id="13" name="TextBox 12">
            <a:extLst>
              <a:ext uri="{FF2B5EF4-FFF2-40B4-BE49-F238E27FC236}">
                <a16:creationId xmlns:a16="http://schemas.microsoft.com/office/drawing/2014/main" id="{63B13DD6-72FE-4518-B268-BC7E0CC14C43}"/>
              </a:ext>
            </a:extLst>
          </p:cNvPr>
          <p:cNvSpPr txBox="1"/>
          <p:nvPr/>
        </p:nvSpPr>
        <p:spPr>
          <a:xfrm>
            <a:off x="507798" y="1962842"/>
            <a:ext cx="1410043" cy="369332"/>
          </a:xfrm>
          <a:prstGeom prst="rect">
            <a:avLst/>
          </a:prstGeom>
          <a:noFill/>
        </p:spPr>
        <p:txBody>
          <a:bodyPr wrap="square" rtlCol="0">
            <a:spAutoFit/>
          </a:bodyPr>
          <a:lstStyle/>
          <a:p>
            <a:r>
              <a:rPr lang="en-US" dirty="0">
                <a:solidFill>
                  <a:schemeClr val="bg1"/>
                </a:solidFill>
              </a:rPr>
              <a:t>Rockefeller</a:t>
            </a:r>
          </a:p>
        </p:txBody>
      </p:sp>
      <p:sp>
        <p:nvSpPr>
          <p:cNvPr id="14" name="TextBox 13">
            <a:extLst>
              <a:ext uri="{FF2B5EF4-FFF2-40B4-BE49-F238E27FC236}">
                <a16:creationId xmlns:a16="http://schemas.microsoft.com/office/drawing/2014/main" id="{58D01058-D44A-44E5-BA05-870BC6E5457A}"/>
              </a:ext>
            </a:extLst>
          </p:cNvPr>
          <p:cNvSpPr txBox="1"/>
          <p:nvPr/>
        </p:nvSpPr>
        <p:spPr>
          <a:xfrm>
            <a:off x="464887" y="4033646"/>
            <a:ext cx="1410043" cy="369332"/>
          </a:xfrm>
          <a:prstGeom prst="rect">
            <a:avLst/>
          </a:prstGeom>
          <a:noFill/>
        </p:spPr>
        <p:txBody>
          <a:bodyPr wrap="square" rtlCol="0">
            <a:spAutoFit/>
          </a:bodyPr>
          <a:lstStyle/>
          <a:p>
            <a:r>
              <a:rPr lang="en-US" dirty="0">
                <a:solidFill>
                  <a:schemeClr val="bg1"/>
                </a:solidFill>
              </a:rPr>
              <a:t>Morgan</a:t>
            </a:r>
          </a:p>
        </p:txBody>
      </p:sp>
      <p:sp>
        <p:nvSpPr>
          <p:cNvPr id="15" name="TextBox 14">
            <a:extLst>
              <a:ext uri="{FF2B5EF4-FFF2-40B4-BE49-F238E27FC236}">
                <a16:creationId xmlns:a16="http://schemas.microsoft.com/office/drawing/2014/main" id="{D2512D7C-59C8-4350-A2AF-A61771FFE374}"/>
              </a:ext>
            </a:extLst>
          </p:cNvPr>
          <p:cNvSpPr txBox="1"/>
          <p:nvPr/>
        </p:nvSpPr>
        <p:spPr>
          <a:xfrm>
            <a:off x="1993675" y="5249688"/>
            <a:ext cx="1410043" cy="369332"/>
          </a:xfrm>
          <a:prstGeom prst="rect">
            <a:avLst/>
          </a:prstGeom>
          <a:noFill/>
        </p:spPr>
        <p:txBody>
          <a:bodyPr wrap="square" rtlCol="0">
            <a:spAutoFit/>
          </a:bodyPr>
          <a:lstStyle/>
          <a:p>
            <a:r>
              <a:rPr lang="en-US" dirty="0">
                <a:solidFill>
                  <a:schemeClr val="bg1"/>
                </a:solidFill>
              </a:rPr>
              <a:t>Harriman</a:t>
            </a:r>
          </a:p>
        </p:txBody>
      </p:sp>
      <p:sp>
        <p:nvSpPr>
          <p:cNvPr id="16" name="TextBox 15">
            <a:extLst>
              <a:ext uri="{FF2B5EF4-FFF2-40B4-BE49-F238E27FC236}">
                <a16:creationId xmlns:a16="http://schemas.microsoft.com/office/drawing/2014/main" id="{7DDDE40B-ED6C-47D1-BCFD-7A2D2DD0462F}"/>
              </a:ext>
            </a:extLst>
          </p:cNvPr>
          <p:cNvSpPr txBox="1"/>
          <p:nvPr/>
        </p:nvSpPr>
        <p:spPr>
          <a:xfrm>
            <a:off x="3745781" y="4051861"/>
            <a:ext cx="1410043" cy="369332"/>
          </a:xfrm>
          <a:prstGeom prst="rect">
            <a:avLst/>
          </a:prstGeom>
          <a:noFill/>
        </p:spPr>
        <p:txBody>
          <a:bodyPr wrap="square" rtlCol="0">
            <a:spAutoFit/>
          </a:bodyPr>
          <a:lstStyle/>
          <a:p>
            <a:r>
              <a:rPr lang="en-US" dirty="0">
                <a:solidFill>
                  <a:schemeClr val="bg1"/>
                </a:solidFill>
              </a:rPr>
              <a:t>Carnegie</a:t>
            </a:r>
          </a:p>
        </p:txBody>
      </p:sp>
      <p:sp>
        <p:nvSpPr>
          <p:cNvPr id="17" name="TextBox 16">
            <a:extLst>
              <a:ext uri="{FF2B5EF4-FFF2-40B4-BE49-F238E27FC236}">
                <a16:creationId xmlns:a16="http://schemas.microsoft.com/office/drawing/2014/main" id="{A82A1951-CA86-437F-9EA4-7F02532C0E55}"/>
              </a:ext>
            </a:extLst>
          </p:cNvPr>
          <p:cNvSpPr txBox="1"/>
          <p:nvPr/>
        </p:nvSpPr>
        <p:spPr>
          <a:xfrm>
            <a:off x="3528863" y="6032814"/>
            <a:ext cx="1410043" cy="369332"/>
          </a:xfrm>
          <a:prstGeom prst="rect">
            <a:avLst/>
          </a:prstGeom>
          <a:noFill/>
        </p:spPr>
        <p:txBody>
          <a:bodyPr wrap="square" rtlCol="0">
            <a:spAutoFit/>
          </a:bodyPr>
          <a:lstStyle/>
          <a:p>
            <a:r>
              <a:rPr lang="en-US" dirty="0">
                <a:solidFill>
                  <a:schemeClr val="bg1"/>
                </a:solidFill>
                <a:highlight>
                  <a:srgbClr val="808080"/>
                </a:highlight>
              </a:rPr>
              <a:t>Vanderbilt</a:t>
            </a:r>
          </a:p>
        </p:txBody>
      </p:sp>
    </p:spTree>
    <p:extLst>
      <p:ext uri="{BB962C8B-B14F-4D97-AF65-F5344CB8AC3E}">
        <p14:creationId xmlns:p14="http://schemas.microsoft.com/office/powerpoint/2010/main" val="39525226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Extract 1">
            <a:extLst>
              <a:ext uri="{FF2B5EF4-FFF2-40B4-BE49-F238E27FC236}">
                <a16:creationId xmlns:a16="http://schemas.microsoft.com/office/drawing/2014/main" id="{6828D7FE-40EA-4248-9533-C8A14B87196C}"/>
              </a:ext>
            </a:extLst>
          </p:cNvPr>
          <p:cNvSpPr/>
          <p:nvPr/>
        </p:nvSpPr>
        <p:spPr>
          <a:xfrm>
            <a:off x="435005" y="168676"/>
            <a:ext cx="11585360" cy="6689324"/>
          </a:xfrm>
          <a:prstGeom prst="flowChartExtra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A28999-DB91-4324-A0AB-C2EBFEEAC6E7}"/>
              </a:ext>
            </a:extLst>
          </p:cNvPr>
          <p:cNvSpPr txBox="1"/>
          <p:nvPr/>
        </p:nvSpPr>
        <p:spPr>
          <a:xfrm>
            <a:off x="5402061" y="381740"/>
            <a:ext cx="1651247" cy="646331"/>
          </a:xfrm>
          <a:prstGeom prst="rect">
            <a:avLst/>
          </a:prstGeom>
          <a:noFill/>
        </p:spPr>
        <p:txBody>
          <a:bodyPr wrap="square" rtlCol="0">
            <a:spAutoFit/>
          </a:bodyPr>
          <a:lstStyle/>
          <a:p>
            <a:pPr algn="ctr"/>
            <a:r>
              <a:rPr lang="en-US" dirty="0">
                <a:solidFill>
                  <a:srgbClr val="FF0000"/>
                </a:solidFill>
              </a:rPr>
              <a:t>The Pope and Black Pope</a:t>
            </a:r>
          </a:p>
        </p:txBody>
      </p:sp>
      <p:cxnSp>
        <p:nvCxnSpPr>
          <p:cNvPr id="5" name="Straight Connector 4">
            <a:extLst>
              <a:ext uri="{FF2B5EF4-FFF2-40B4-BE49-F238E27FC236}">
                <a16:creationId xmlns:a16="http://schemas.microsoft.com/office/drawing/2014/main" id="{F79DFD3E-BB03-4C83-9172-CB5FA5B42C76}"/>
              </a:ext>
            </a:extLst>
          </p:cNvPr>
          <p:cNvCxnSpPr>
            <a:cxnSpLocks/>
          </p:cNvCxnSpPr>
          <p:nvPr/>
        </p:nvCxnSpPr>
        <p:spPr>
          <a:xfrm>
            <a:off x="5468645" y="1028071"/>
            <a:ext cx="1500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594294D-0C18-4270-9BC8-E28EDED80D6D}"/>
              </a:ext>
            </a:extLst>
          </p:cNvPr>
          <p:cNvSpPr txBox="1"/>
          <p:nvPr/>
        </p:nvSpPr>
        <p:spPr>
          <a:xfrm>
            <a:off x="5204534" y="1109709"/>
            <a:ext cx="2028547" cy="646331"/>
          </a:xfrm>
          <a:prstGeom prst="rect">
            <a:avLst/>
          </a:prstGeom>
          <a:noFill/>
        </p:spPr>
        <p:txBody>
          <a:bodyPr wrap="square" rtlCol="0">
            <a:spAutoFit/>
          </a:bodyPr>
          <a:lstStyle/>
          <a:p>
            <a:pPr algn="ctr"/>
            <a:r>
              <a:rPr lang="en-US" dirty="0"/>
              <a:t>Jesuit Order and Secret Societies</a:t>
            </a:r>
          </a:p>
        </p:txBody>
      </p:sp>
      <p:cxnSp>
        <p:nvCxnSpPr>
          <p:cNvPr id="10" name="Straight Connector 9">
            <a:extLst>
              <a:ext uri="{FF2B5EF4-FFF2-40B4-BE49-F238E27FC236}">
                <a16:creationId xmlns:a16="http://schemas.microsoft.com/office/drawing/2014/main" id="{3CD0116B-5DB4-46D6-905D-D9E37E804A3B}"/>
              </a:ext>
            </a:extLst>
          </p:cNvPr>
          <p:cNvCxnSpPr/>
          <p:nvPr/>
        </p:nvCxnSpPr>
        <p:spPr>
          <a:xfrm>
            <a:off x="4847208" y="1757779"/>
            <a:ext cx="2760955"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3709F79-5409-4875-8FF8-31D8C57AE0C4}"/>
              </a:ext>
            </a:extLst>
          </p:cNvPr>
          <p:cNvSpPr txBox="1"/>
          <p:nvPr/>
        </p:nvSpPr>
        <p:spPr>
          <a:xfrm>
            <a:off x="4394448" y="1871447"/>
            <a:ext cx="3613210" cy="923330"/>
          </a:xfrm>
          <a:prstGeom prst="rect">
            <a:avLst/>
          </a:prstGeom>
          <a:noFill/>
        </p:spPr>
        <p:txBody>
          <a:bodyPr wrap="square" rtlCol="0">
            <a:spAutoFit/>
          </a:bodyPr>
          <a:lstStyle/>
          <a:p>
            <a:pPr algn="ctr"/>
            <a:r>
              <a:rPr lang="en-US" dirty="0"/>
              <a:t>Rothschild Banking Dynasty and their agents: (</a:t>
            </a:r>
            <a:r>
              <a:rPr lang="en-US" dirty="0" err="1"/>
              <a:t>Schiffs</a:t>
            </a:r>
            <a:r>
              <a:rPr lang="en-US" dirty="0"/>
              <a:t>, </a:t>
            </a:r>
            <a:r>
              <a:rPr lang="en-US" dirty="0" err="1"/>
              <a:t>Warburgs</a:t>
            </a:r>
            <a:r>
              <a:rPr lang="en-US" dirty="0"/>
              <a:t>, Rockefellers, other bankers)</a:t>
            </a:r>
          </a:p>
        </p:txBody>
      </p:sp>
      <p:cxnSp>
        <p:nvCxnSpPr>
          <p:cNvPr id="13" name="Straight Connector 12">
            <a:extLst>
              <a:ext uri="{FF2B5EF4-FFF2-40B4-BE49-F238E27FC236}">
                <a16:creationId xmlns:a16="http://schemas.microsoft.com/office/drawing/2014/main" id="{FC6ECB43-0750-4549-AE2D-0E0BB8F30FC8}"/>
              </a:ext>
            </a:extLst>
          </p:cNvPr>
          <p:cNvCxnSpPr>
            <a:cxnSpLocks/>
          </p:cNvCxnSpPr>
          <p:nvPr/>
        </p:nvCxnSpPr>
        <p:spPr>
          <a:xfrm flipV="1">
            <a:off x="3950563" y="2794776"/>
            <a:ext cx="4572000" cy="1"/>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A3C70FB-EBA2-4205-B762-441DCCC8D470}"/>
              </a:ext>
            </a:extLst>
          </p:cNvPr>
          <p:cNvSpPr txBox="1"/>
          <p:nvPr/>
        </p:nvSpPr>
        <p:spPr>
          <a:xfrm>
            <a:off x="3528873" y="2953566"/>
            <a:ext cx="5319851" cy="646331"/>
          </a:xfrm>
          <a:prstGeom prst="rect">
            <a:avLst/>
          </a:prstGeom>
          <a:noFill/>
        </p:spPr>
        <p:txBody>
          <a:bodyPr wrap="square" rtlCol="0">
            <a:spAutoFit/>
          </a:bodyPr>
          <a:lstStyle/>
          <a:p>
            <a:pPr algn="ctr"/>
            <a:r>
              <a:rPr lang="en-US" dirty="0"/>
              <a:t>Governments, Religious Leaders and Politicians, Powerful Gangs, Cartels, and Warlords </a:t>
            </a:r>
          </a:p>
        </p:txBody>
      </p:sp>
      <p:cxnSp>
        <p:nvCxnSpPr>
          <p:cNvPr id="17" name="Straight Connector 16">
            <a:extLst>
              <a:ext uri="{FF2B5EF4-FFF2-40B4-BE49-F238E27FC236}">
                <a16:creationId xmlns:a16="http://schemas.microsoft.com/office/drawing/2014/main" id="{FF68AE59-C3A9-4C3A-A61C-875FE56CFDC0}"/>
              </a:ext>
            </a:extLst>
          </p:cNvPr>
          <p:cNvCxnSpPr/>
          <p:nvPr/>
        </p:nvCxnSpPr>
        <p:spPr>
          <a:xfrm flipV="1">
            <a:off x="3133817" y="3654171"/>
            <a:ext cx="6125593" cy="63935"/>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211EFB4-4173-4813-A123-845DCE92FBE4}"/>
              </a:ext>
            </a:extLst>
          </p:cNvPr>
          <p:cNvSpPr txBox="1"/>
          <p:nvPr/>
        </p:nvSpPr>
        <p:spPr>
          <a:xfrm>
            <a:off x="2502393" y="3774903"/>
            <a:ext cx="7468338" cy="923330"/>
          </a:xfrm>
          <a:prstGeom prst="rect">
            <a:avLst/>
          </a:prstGeom>
          <a:noFill/>
        </p:spPr>
        <p:txBody>
          <a:bodyPr wrap="square" rtlCol="0">
            <a:spAutoFit/>
          </a:bodyPr>
          <a:lstStyle/>
          <a:p>
            <a:pPr algn="ctr"/>
            <a:r>
              <a:rPr lang="en-US" dirty="0"/>
              <a:t>Other Merchants, News outlets famous people, educators and their institutions, and various individuals who have risen to power, have been intercepted and made allies… </a:t>
            </a:r>
          </a:p>
        </p:txBody>
      </p:sp>
      <p:cxnSp>
        <p:nvCxnSpPr>
          <p:cNvPr id="20" name="Straight Connector 19">
            <a:extLst>
              <a:ext uri="{FF2B5EF4-FFF2-40B4-BE49-F238E27FC236}">
                <a16:creationId xmlns:a16="http://schemas.microsoft.com/office/drawing/2014/main" id="{2B241905-D7EE-4956-AD87-B09A6D63C252}"/>
              </a:ext>
            </a:extLst>
          </p:cNvPr>
          <p:cNvCxnSpPr/>
          <p:nvPr/>
        </p:nvCxnSpPr>
        <p:spPr>
          <a:xfrm>
            <a:off x="2299317" y="4696287"/>
            <a:ext cx="7856737" cy="0"/>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47DC0B6-D265-4FA9-904B-C9F4417630AD}"/>
              </a:ext>
            </a:extLst>
          </p:cNvPr>
          <p:cNvSpPr txBox="1"/>
          <p:nvPr/>
        </p:nvSpPr>
        <p:spPr>
          <a:xfrm>
            <a:off x="2308194" y="4838894"/>
            <a:ext cx="7856737" cy="369332"/>
          </a:xfrm>
          <a:prstGeom prst="rect">
            <a:avLst/>
          </a:prstGeom>
          <a:noFill/>
        </p:spPr>
        <p:txBody>
          <a:bodyPr wrap="square" rtlCol="0">
            <a:spAutoFit/>
          </a:bodyPr>
          <a:lstStyle/>
          <a:p>
            <a:pPr algn="ctr"/>
            <a:r>
              <a:rPr lang="en-US" dirty="0"/>
              <a:t>Police Force and Military Personnel who unquestioningly obey their leaders  </a:t>
            </a:r>
          </a:p>
        </p:txBody>
      </p:sp>
      <p:cxnSp>
        <p:nvCxnSpPr>
          <p:cNvPr id="23" name="Straight Connector 22">
            <a:extLst>
              <a:ext uri="{FF2B5EF4-FFF2-40B4-BE49-F238E27FC236}">
                <a16:creationId xmlns:a16="http://schemas.microsoft.com/office/drawing/2014/main" id="{435F9899-044A-46C4-8F82-A098D6A72EF1}"/>
              </a:ext>
            </a:extLst>
          </p:cNvPr>
          <p:cNvCxnSpPr>
            <a:cxnSpLocks/>
          </p:cNvCxnSpPr>
          <p:nvPr/>
        </p:nvCxnSpPr>
        <p:spPr>
          <a:xfrm>
            <a:off x="1580225" y="5521911"/>
            <a:ext cx="9303798"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D7FEBB32-EFDE-42FF-A7A7-2BEF73826766}"/>
              </a:ext>
            </a:extLst>
          </p:cNvPr>
          <p:cNvSpPr txBox="1"/>
          <p:nvPr/>
        </p:nvSpPr>
        <p:spPr>
          <a:xfrm>
            <a:off x="1580225" y="5610852"/>
            <a:ext cx="9516862" cy="646331"/>
          </a:xfrm>
          <a:prstGeom prst="rect">
            <a:avLst/>
          </a:prstGeom>
          <a:noFill/>
        </p:spPr>
        <p:txBody>
          <a:bodyPr wrap="square" rtlCol="0">
            <a:spAutoFit/>
          </a:bodyPr>
          <a:lstStyle/>
          <a:p>
            <a:pPr algn="ctr"/>
            <a:r>
              <a:rPr lang="en-US" dirty="0"/>
              <a:t>World citizens indoctrinated and/or distracted by the News, Politicians, Hollywood, Propaganda via Television, movies, music, the education structure, drugs and alcohol, and false religious leaders</a:t>
            </a:r>
          </a:p>
        </p:txBody>
      </p:sp>
      <p:sp>
        <p:nvSpPr>
          <p:cNvPr id="26" name="TextBox 25">
            <a:extLst>
              <a:ext uri="{FF2B5EF4-FFF2-40B4-BE49-F238E27FC236}">
                <a16:creationId xmlns:a16="http://schemas.microsoft.com/office/drawing/2014/main" id="{39393DED-B1CA-4D83-B70A-93A522F7DCB9}"/>
              </a:ext>
            </a:extLst>
          </p:cNvPr>
          <p:cNvSpPr txBox="1"/>
          <p:nvPr/>
        </p:nvSpPr>
        <p:spPr>
          <a:xfrm>
            <a:off x="239697" y="266330"/>
            <a:ext cx="4154751" cy="523220"/>
          </a:xfrm>
          <a:prstGeom prst="rect">
            <a:avLst/>
          </a:prstGeom>
          <a:noFill/>
        </p:spPr>
        <p:txBody>
          <a:bodyPr wrap="square" rtlCol="0">
            <a:spAutoFit/>
          </a:bodyPr>
          <a:lstStyle/>
          <a:p>
            <a:r>
              <a:rPr lang="en-US" sz="2800" i="1" dirty="0">
                <a:solidFill>
                  <a:srgbClr val="FF0000"/>
                </a:solidFill>
              </a:rPr>
              <a:t>Where do you stack up?</a:t>
            </a:r>
          </a:p>
        </p:txBody>
      </p:sp>
      <p:cxnSp>
        <p:nvCxnSpPr>
          <p:cNvPr id="28" name="Straight Connector 27">
            <a:extLst>
              <a:ext uri="{FF2B5EF4-FFF2-40B4-BE49-F238E27FC236}">
                <a16:creationId xmlns:a16="http://schemas.microsoft.com/office/drawing/2014/main" id="{D5B9A830-E046-478A-B541-D56062C3951A}"/>
              </a:ext>
            </a:extLst>
          </p:cNvPr>
          <p:cNvCxnSpPr>
            <a:cxnSpLocks/>
          </p:cNvCxnSpPr>
          <p:nvPr/>
        </p:nvCxnSpPr>
        <p:spPr>
          <a:xfrm>
            <a:off x="932155" y="6257183"/>
            <a:ext cx="10582183" cy="23089"/>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054AEAAB-A5A9-493B-87E2-DF758BFF510B}"/>
              </a:ext>
            </a:extLst>
          </p:cNvPr>
          <p:cNvSpPr txBox="1"/>
          <p:nvPr/>
        </p:nvSpPr>
        <p:spPr>
          <a:xfrm>
            <a:off x="760519" y="6254302"/>
            <a:ext cx="10996476" cy="646331"/>
          </a:xfrm>
          <a:prstGeom prst="rect">
            <a:avLst/>
          </a:prstGeom>
          <a:noFill/>
        </p:spPr>
        <p:txBody>
          <a:bodyPr wrap="square" rtlCol="0">
            <a:spAutoFit/>
          </a:bodyPr>
          <a:lstStyle/>
          <a:p>
            <a:pPr algn="ctr"/>
            <a:r>
              <a:rPr lang="en-US" dirty="0"/>
              <a:t>Honest people in all walks of life, whistle blowers, true followers of Christ, conspiracy theorists who do follow the Popish NWO plan (to be destroyed)</a:t>
            </a:r>
          </a:p>
        </p:txBody>
      </p:sp>
      <p:pic>
        <p:nvPicPr>
          <p:cNvPr id="31" name="Picture 30">
            <a:extLst>
              <a:ext uri="{FF2B5EF4-FFF2-40B4-BE49-F238E27FC236}">
                <a16:creationId xmlns:a16="http://schemas.microsoft.com/office/drawing/2014/main" id="{68452FDD-3109-4524-A1DB-96F9988EA035}"/>
              </a:ext>
            </a:extLst>
          </p:cNvPr>
          <p:cNvPicPr>
            <a:picLocks noChangeAspect="1"/>
          </p:cNvPicPr>
          <p:nvPr/>
        </p:nvPicPr>
        <p:blipFill>
          <a:blip r:embed="rId2"/>
          <a:stretch>
            <a:fillRect/>
          </a:stretch>
        </p:blipFill>
        <p:spPr>
          <a:xfrm>
            <a:off x="88873" y="966577"/>
            <a:ext cx="1822047" cy="13665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a:extLst>
              <a:ext uri="{FF2B5EF4-FFF2-40B4-BE49-F238E27FC236}">
                <a16:creationId xmlns:a16="http://schemas.microsoft.com/office/drawing/2014/main" id="{1B42B63E-410E-4F9A-B291-2D0ECEB1E2DA}"/>
              </a:ext>
            </a:extLst>
          </p:cNvPr>
          <p:cNvPicPr>
            <a:picLocks noChangeAspect="1"/>
          </p:cNvPicPr>
          <p:nvPr/>
        </p:nvPicPr>
        <p:blipFill rotWithShape="1">
          <a:blip r:embed="rId3"/>
          <a:srcRect b="26216"/>
          <a:stretch/>
        </p:blipFill>
        <p:spPr>
          <a:xfrm>
            <a:off x="2003675" y="810855"/>
            <a:ext cx="1776580" cy="1803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a:extLst>
              <a:ext uri="{FF2B5EF4-FFF2-40B4-BE49-F238E27FC236}">
                <a16:creationId xmlns:a16="http://schemas.microsoft.com/office/drawing/2014/main" id="{D55D0DB8-B3B6-4008-8774-4728FA78C753}"/>
              </a:ext>
            </a:extLst>
          </p:cNvPr>
          <p:cNvPicPr>
            <a:picLocks noChangeAspect="1"/>
          </p:cNvPicPr>
          <p:nvPr/>
        </p:nvPicPr>
        <p:blipFill>
          <a:blip r:embed="rId4"/>
          <a:stretch>
            <a:fillRect/>
          </a:stretch>
        </p:blipFill>
        <p:spPr>
          <a:xfrm>
            <a:off x="9457647" y="1516445"/>
            <a:ext cx="2464546" cy="2201661"/>
          </a:xfrm>
          <a:prstGeom prst="rect">
            <a:avLst/>
          </a:prstGeom>
        </p:spPr>
      </p:pic>
      <p:sp>
        <p:nvSpPr>
          <p:cNvPr id="34" name="TextBox 33">
            <a:extLst>
              <a:ext uri="{FF2B5EF4-FFF2-40B4-BE49-F238E27FC236}">
                <a16:creationId xmlns:a16="http://schemas.microsoft.com/office/drawing/2014/main" id="{A5D8AACC-5D97-4A02-A3E1-959838E585BB}"/>
              </a:ext>
            </a:extLst>
          </p:cNvPr>
          <p:cNvSpPr txBox="1"/>
          <p:nvPr/>
        </p:nvSpPr>
        <p:spPr>
          <a:xfrm>
            <a:off x="7377205" y="109985"/>
            <a:ext cx="4808137" cy="1384995"/>
          </a:xfrm>
          <a:prstGeom prst="rect">
            <a:avLst/>
          </a:prstGeom>
          <a:noFill/>
        </p:spPr>
        <p:txBody>
          <a:bodyPr wrap="square" rtlCol="0">
            <a:spAutoFit/>
          </a:bodyPr>
          <a:lstStyle/>
          <a:p>
            <a:r>
              <a:rPr lang="en-US" sz="2800" dirty="0">
                <a:solidFill>
                  <a:srgbClr val="002060"/>
                </a:solidFill>
              </a:rPr>
              <a:t>“the family that </a:t>
            </a:r>
            <a:r>
              <a:rPr lang="en-US" sz="2800" b="1" u="sng" dirty="0">
                <a:solidFill>
                  <a:srgbClr val="002060"/>
                </a:solidFill>
              </a:rPr>
              <a:t>preys together,</a:t>
            </a:r>
            <a:r>
              <a:rPr lang="en-US" sz="2800" dirty="0">
                <a:solidFill>
                  <a:srgbClr val="002060"/>
                </a:solidFill>
              </a:rPr>
              <a:t> stays together”—Des Griffin, Descent Into Slavery?, p. 25</a:t>
            </a:r>
          </a:p>
        </p:txBody>
      </p:sp>
    </p:spTree>
    <p:extLst>
      <p:ext uri="{BB962C8B-B14F-4D97-AF65-F5344CB8AC3E}">
        <p14:creationId xmlns:p14="http://schemas.microsoft.com/office/powerpoint/2010/main" val="65372579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Extract 1">
            <a:extLst>
              <a:ext uri="{FF2B5EF4-FFF2-40B4-BE49-F238E27FC236}">
                <a16:creationId xmlns:a16="http://schemas.microsoft.com/office/drawing/2014/main" id="{6828D7FE-40EA-4248-9533-C8A14B87196C}"/>
              </a:ext>
            </a:extLst>
          </p:cNvPr>
          <p:cNvSpPr/>
          <p:nvPr/>
        </p:nvSpPr>
        <p:spPr>
          <a:xfrm>
            <a:off x="435005" y="168676"/>
            <a:ext cx="11585360" cy="6689324"/>
          </a:xfrm>
          <a:prstGeom prst="flowChartExtra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A28999-DB91-4324-A0AB-C2EBFEEAC6E7}"/>
              </a:ext>
            </a:extLst>
          </p:cNvPr>
          <p:cNvSpPr txBox="1"/>
          <p:nvPr/>
        </p:nvSpPr>
        <p:spPr>
          <a:xfrm>
            <a:off x="5402061" y="381740"/>
            <a:ext cx="1651247" cy="646331"/>
          </a:xfrm>
          <a:prstGeom prst="rect">
            <a:avLst/>
          </a:prstGeom>
          <a:noFill/>
        </p:spPr>
        <p:txBody>
          <a:bodyPr wrap="square" rtlCol="0">
            <a:spAutoFit/>
          </a:bodyPr>
          <a:lstStyle/>
          <a:p>
            <a:pPr algn="ctr"/>
            <a:r>
              <a:rPr lang="en-US" dirty="0">
                <a:solidFill>
                  <a:srgbClr val="FF0000"/>
                </a:solidFill>
              </a:rPr>
              <a:t>The Pope and Black Pope</a:t>
            </a:r>
          </a:p>
        </p:txBody>
      </p:sp>
      <p:cxnSp>
        <p:nvCxnSpPr>
          <p:cNvPr id="5" name="Straight Connector 4">
            <a:extLst>
              <a:ext uri="{FF2B5EF4-FFF2-40B4-BE49-F238E27FC236}">
                <a16:creationId xmlns:a16="http://schemas.microsoft.com/office/drawing/2014/main" id="{F79DFD3E-BB03-4C83-9172-CB5FA5B42C76}"/>
              </a:ext>
            </a:extLst>
          </p:cNvPr>
          <p:cNvCxnSpPr>
            <a:cxnSpLocks/>
          </p:cNvCxnSpPr>
          <p:nvPr/>
        </p:nvCxnSpPr>
        <p:spPr>
          <a:xfrm>
            <a:off x="5468645" y="1028071"/>
            <a:ext cx="1500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594294D-0C18-4270-9BC8-E28EDED80D6D}"/>
              </a:ext>
            </a:extLst>
          </p:cNvPr>
          <p:cNvSpPr txBox="1"/>
          <p:nvPr/>
        </p:nvSpPr>
        <p:spPr>
          <a:xfrm>
            <a:off x="5204534" y="1109709"/>
            <a:ext cx="2028547" cy="646331"/>
          </a:xfrm>
          <a:prstGeom prst="rect">
            <a:avLst/>
          </a:prstGeom>
          <a:noFill/>
        </p:spPr>
        <p:txBody>
          <a:bodyPr wrap="square" rtlCol="0">
            <a:spAutoFit/>
          </a:bodyPr>
          <a:lstStyle/>
          <a:p>
            <a:pPr algn="ctr"/>
            <a:r>
              <a:rPr lang="en-US" dirty="0"/>
              <a:t>Jesuit Order and Secret Societies</a:t>
            </a:r>
          </a:p>
        </p:txBody>
      </p:sp>
      <p:cxnSp>
        <p:nvCxnSpPr>
          <p:cNvPr id="10" name="Straight Connector 9">
            <a:extLst>
              <a:ext uri="{FF2B5EF4-FFF2-40B4-BE49-F238E27FC236}">
                <a16:creationId xmlns:a16="http://schemas.microsoft.com/office/drawing/2014/main" id="{3CD0116B-5DB4-46D6-905D-D9E37E804A3B}"/>
              </a:ext>
            </a:extLst>
          </p:cNvPr>
          <p:cNvCxnSpPr/>
          <p:nvPr/>
        </p:nvCxnSpPr>
        <p:spPr>
          <a:xfrm>
            <a:off x="4847208" y="1757779"/>
            <a:ext cx="2760955"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3709F79-5409-4875-8FF8-31D8C57AE0C4}"/>
              </a:ext>
            </a:extLst>
          </p:cNvPr>
          <p:cNvSpPr txBox="1"/>
          <p:nvPr/>
        </p:nvSpPr>
        <p:spPr>
          <a:xfrm>
            <a:off x="4394448" y="1871447"/>
            <a:ext cx="3613210" cy="923330"/>
          </a:xfrm>
          <a:prstGeom prst="rect">
            <a:avLst/>
          </a:prstGeom>
          <a:noFill/>
        </p:spPr>
        <p:txBody>
          <a:bodyPr wrap="square" rtlCol="0">
            <a:spAutoFit/>
          </a:bodyPr>
          <a:lstStyle/>
          <a:p>
            <a:pPr algn="ctr"/>
            <a:r>
              <a:rPr lang="en-US" dirty="0"/>
              <a:t>Rothschild Banking Dynasty and their agents: (</a:t>
            </a:r>
            <a:r>
              <a:rPr lang="en-US" dirty="0" err="1"/>
              <a:t>Schiffs</a:t>
            </a:r>
            <a:r>
              <a:rPr lang="en-US" dirty="0"/>
              <a:t>, </a:t>
            </a:r>
            <a:r>
              <a:rPr lang="en-US" dirty="0" err="1"/>
              <a:t>Warburgs</a:t>
            </a:r>
            <a:r>
              <a:rPr lang="en-US" dirty="0"/>
              <a:t>, Rockefellers, other bankers)</a:t>
            </a:r>
          </a:p>
        </p:txBody>
      </p:sp>
      <p:cxnSp>
        <p:nvCxnSpPr>
          <p:cNvPr id="13" name="Straight Connector 12">
            <a:extLst>
              <a:ext uri="{FF2B5EF4-FFF2-40B4-BE49-F238E27FC236}">
                <a16:creationId xmlns:a16="http://schemas.microsoft.com/office/drawing/2014/main" id="{FC6ECB43-0750-4549-AE2D-0E0BB8F30FC8}"/>
              </a:ext>
            </a:extLst>
          </p:cNvPr>
          <p:cNvCxnSpPr>
            <a:cxnSpLocks/>
          </p:cNvCxnSpPr>
          <p:nvPr/>
        </p:nvCxnSpPr>
        <p:spPr>
          <a:xfrm flipV="1">
            <a:off x="3950563" y="2794776"/>
            <a:ext cx="4572000" cy="1"/>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F68AE59-C3A9-4C3A-A61C-875FE56CFDC0}"/>
              </a:ext>
            </a:extLst>
          </p:cNvPr>
          <p:cNvCxnSpPr/>
          <p:nvPr/>
        </p:nvCxnSpPr>
        <p:spPr>
          <a:xfrm flipV="1">
            <a:off x="3133817" y="3654171"/>
            <a:ext cx="6125593" cy="63935"/>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211EFB4-4173-4813-A123-845DCE92FBE4}"/>
              </a:ext>
            </a:extLst>
          </p:cNvPr>
          <p:cNvSpPr txBox="1"/>
          <p:nvPr/>
        </p:nvSpPr>
        <p:spPr>
          <a:xfrm>
            <a:off x="2502393" y="3774903"/>
            <a:ext cx="7468338" cy="923330"/>
          </a:xfrm>
          <a:prstGeom prst="rect">
            <a:avLst/>
          </a:prstGeom>
          <a:noFill/>
        </p:spPr>
        <p:txBody>
          <a:bodyPr wrap="square" rtlCol="0">
            <a:spAutoFit/>
          </a:bodyPr>
          <a:lstStyle/>
          <a:p>
            <a:pPr algn="ctr"/>
            <a:r>
              <a:rPr lang="en-US" dirty="0"/>
              <a:t>Other Merchants, News outlets famous people, educators and their institutions, and various individuals who have risen to power, have been intercepted and made allies… </a:t>
            </a:r>
          </a:p>
        </p:txBody>
      </p:sp>
      <p:cxnSp>
        <p:nvCxnSpPr>
          <p:cNvPr id="20" name="Straight Connector 19">
            <a:extLst>
              <a:ext uri="{FF2B5EF4-FFF2-40B4-BE49-F238E27FC236}">
                <a16:creationId xmlns:a16="http://schemas.microsoft.com/office/drawing/2014/main" id="{2B241905-D7EE-4956-AD87-B09A6D63C252}"/>
              </a:ext>
            </a:extLst>
          </p:cNvPr>
          <p:cNvCxnSpPr/>
          <p:nvPr/>
        </p:nvCxnSpPr>
        <p:spPr>
          <a:xfrm>
            <a:off x="2299317" y="4696287"/>
            <a:ext cx="7856737" cy="0"/>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47DC0B6-D265-4FA9-904B-C9F4417630AD}"/>
              </a:ext>
            </a:extLst>
          </p:cNvPr>
          <p:cNvSpPr txBox="1"/>
          <p:nvPr/>
        </p:nvSpPr>
        <p:spPr>
          <a:xfrm>
            <a:off x="2308194" y="4838894"/>
            <a:ext cx="7856737" cy="369332"/>
          </a:xfrm>
          <a:prstGeom prst="rect">
            <a:avLst/>
          </a:prstGeom>
          <a:noFill/>
        </p:spPr>
        <p:txBody>
          <a:bodyPr wrap="square" rtlCol="0">
            <a:spAutoFit/>
          </a:bodyPr>
          <a:lstStyle/>
          <a:p>
            <a:pPr algn="ctr"/>
            <a:r>
              <a:rPr lang="en-US" dirty="0"/>
              <a:t>Police Force and Military Personnel who unquestioningly obey their leaders  </a:t>
            </a:r>
          </a:p>
        </p:txBody>
      </p:sp>
      <p:cxnSp>
        <p:nvCxnSpPr>
          <p:cNvPr id="23" name="Straight Connector 22">
            <a:extLst>
              <a:ext uri="{FF2B5EF4-FFF2-40B4-BE49-F238E27FC236}">
                <a16:creationId xmlns:a16="http://schemas.microsoft.com/office/drawing/2014/main" id="{435F9899-044A-46C4-8F82-A098D6A72EF1}"/>
              </a:ext>
            </a:extLst>
          </p:cNvPr>
          <p:cNvCxnSpPr>
            <a:cxnSpLocks/>
          </p:cNvCxnSpPr>
          <p:nvPr/>
        </p:nvCxnSpPr>
        <p:spPr>
          <a:xfrm>
            <a:off x="1580225" y="5521911"/>
            <a:ext cx="9303798"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D7FEBB32-EFDE-42FF-A7A7-2BEF73826766}"/>
              </a:ext>
            </a:extLst>
          </p:cNvPr>
          <p:cNvSpPr txBox="1"/>
          <p:nvPr/>
        </p:nvSpPr>
        <p:spPr>
          <a:xfrm>
            <a:off x="1580225" y="5610852"/>
            <a:ext cx="9516862" cy="646331"/>
          </a:xfrm>
          <a:prstGeom prst="rect">
            <a:avLst/>
          </a:prstGeom>
          <a:noFill/>
        </p:spPr>
        <p:txBody>
          <a:bodyPr wrap="square" rtlCol="0">
            <a:spAutoFit/>
          </a:bodyPr>
          <a:lstStyle/>
          <a:p>
            <a:pPr algn="ctr"/>
            <a:r>
              <a:rPr lang="en-US" dirty="0"/>
              <a:t>World citizens indoctrinated and/or distracted by the News, Politicians, Hollywood, Propaganda via Television, movies, music, the education structure, drugs and alcohol, and false religious leaders</a:t>
            </a:r>
          </a:p>
        </p:txBody>
      </p:sp>
      <p:sp>
        <p:nvSpPr>
          <p:cNvPr id="26" name="TextBox 25">
            <a:extLst>
              <a:ext uri="{FF2B5EF4-FFF2-40B4-BE49-F238E27FC236}">
                <a16:creationId xmlns:a16="http://schemas.microsoft.com/office/drawing/2014/main" id="{39393DED-B1CA-4D83-B70A-93A522F7DCB9}"/>
              </a:ext>
            </a:extLst>
          </p:cNvPr>
          <p:cNvSpPr txBox="1"/>
          <p:nvPr/>
        </p:nvSpPr>
        <p:spPr>
          <a:xfrm>
            <a:off x="239697" y="266330"/>
            <a:ext cx="4154751" cy="523220"/>
          </a:xfrm>
          <a:prstGeom prst="rect">
            <a:avLst/>
          </a:prstGeom>
          <a:noFill/>
        </p:spPr>
        <p:txBody>
          <a:bodyPr wrap="square" rtlCol="0">
            <a:spAutoFit/>
          </a:bodyPr>
          <a:lstStyle/>
          <a:p>
            <a:r>
              <a:rPr lang="en-US" sz="2800" i="1" dirty="0">
                <a:solidFill>
                  <a:srgbClr val="FF0000"/>
                </a:solidFill>
              </a:rPr>
              <a:t>Where do you stack up?</a:t>
            </a:r>
          </a:p>
        </p:txBody>
      </p:sp>
      <p:cxnSp>
        <p:nvCxnSpPr>
          <p:cNvPr id="28" name="Straight Connector 27">
            <a:extLst>
              <a:ext uri="{FF2B5EF4-FFF2-40B4-BE49-F238E27FC236}">
                <a16:creationId xmlns:a16="http://schemas.microsoft.com/office/drawing/2014/main" id="{D5B9A830-E046-478A-B541-D56062C3951A}"/>
              </a:ext>
            </a:extLst>
          </p:cNvPr>
          <p:cNvCxnSpPr>
            <a:cxnSpLocks/>
          </p:cNvCxnSpPr>
          <p:nvPr/>
        </p:nvCxnSpPr>
        <p:spPr>
          <a:xfrm>
            <a:off x="932155" y="6257183"/>
            <a:ext cx="10582183" cy="23089"/>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054AEAAB-A5A9-493B-87E2-DF758BFF510B}"/>
              </a:ext>
            </a:extLst>
          </p:cNvPr>
          <p:cNvSpPr txBox="1"/>
          <p:nvPr/>
        </p:nvSpPr>
        <p:spPr>
          <a:xfrm>
            <a:off x="760519" y="6254302"/>
            <a:ext cx="10996476" cy="646331"/>
          </a:xfrm>
          <a:prstGeom prst="rect">
            <a:avLst/>
          </a:prstGeom>
          <a:noFill/>
        </p:spPr>
        <p:txBody>
          <a:bodyPr wrap="square" rtlCol="0">
            <a:spAutoFit/>
          </a:bodyPr>
          <a:lstStyle/>
          <a:p>
            <a:pPr algn="ctr"/>
            <a:r>
              <a:rPr lang="en-US" dirty="0"/>
              <a:t>Honest people in all walks of life, whistle blowers, true followers of Christ, conspiracy theorists who do follow the Popish NWO plan (to be destroyed)</a:t>
            </a:r>
          </a:p>
        </p:txBody>
      </p:sp>
      <p:pic>
        <p:nvPicPr>
          <p:cNvPr id="31" name="Picture 30">
            <a:extLst>
              <a:ext uri="{FF2B5EF4-FFF2-40B4-BE49-F238E27FC236}">
                <a16:creationId xmlns:a16="http://schemas.microsoft.com/office/drawing/2014/main" id="{68452FDD-3109-4524-A1DB-96F9988EA035}"/>
              </a:ext>
            </a:extLst>
          </p:cNvPr>
          <p:cNvPicPr>
            <a:picLocks noChangeAspect="1"/>
          </p:cNvPicPr>
          <p:nvPr/>
        </p:nvPicPr>
        <p:blipFill>
          <a:blip r:embed="rId2"/>
          <a:stretch>
            <a:fillRect/>
          </a:stretch>
        </p:blipFill>
        <p:spPr>
          <a:xfrm>
            <a:off x="88873" y="966577"/>
            <a:ext cx="1822047" cy="13665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a:extLst>
              <a:ext uri="{FF2B5EF4-FFF2-40B4-BE49-F238E27FC236}">
                <a16:creationId xmlns:a16="http://schemas.microsoft.com/office/drawing/2014/main" id="{1B42B63E-410E-4F9A-B291-2D0ECEB1E2DA}"/>
              </a:ext>
            </a:extLst>
          </p:cNvPr>
          <p:cNvPicPr>
            <a:picLocks noChangeAspect="1"/>
          </p:cNvPicPr>
          <p:nvPr/>
        </p:nvPicPr>
        <p:blipFill rotWithShape="1">
          <a:blip r:embed="rId3"/>
          <a:srcRect b="26216"/>
          <a:stretch/>
        </p:blipFill>
        <p:spPr>
          <a:xfrm>
            <a:off x="2003675" y="810855"/>
            <a:ext cx="1776580" cy="1803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a:extLst>
              <a:ext uri="{FF2B5EF4-FFF2-40B4-BE49-F238E27FC236}">
                <a16:creationId xmlns:a16="http://schemas.microsoft.com/office/drawing/2014/main" id="{D55D0DB8-B3B6-4008-8774-4728FA78C753}"/>
              </a:ext>
            </a:extLst>
          </p:cNvPr>
          <p:cNvPicPr>
            <a:picLocks noChangeAspect="1"/>
          </p:cNvPicPr>
          <p:nvPr/>
        </p:nvPicPr>
        <p:blipFill>
          <a:blip r:embed="rId4"/>
          <a:stretch>
            <a:fillRect/>
          </a:stretch>
        </p:blipFill>
        <p:spPr>
          <a:xfrm>
            <a:off x="9457647" y="1516445"/>
            <a:ext cx="2464546" cy="2201661"/>
          </a:xfrm>
          <a:prstGeom prst="rect">
            <a:avLst/>
          </a:prstGeom>
        </p:spPr>
      </p:pic>
      <p:sp>
        <p:nvSpPr>
          <p:cNvPr id="34" name="TextBox 33">
            <a:extLst>
              <a:ext uri="{FF2B5EF4-FFF2-40B4-BE49-F238E27FC236}">
                <a16:creationId xmlns:a16="http://schemas.microsoft.com/office/drawing/2014/main" id="{A5D8AACC-5D97-4A02-A3E1-959838E585BB}"/>
              </a:ext>
            </a:extLst>
          </p:cNvPr>
          <p:cNvSpPr txBox="1"/>
          <p:nvPr/>
        </p:nvSpPr>
        <p:spPr>
          <a:xfrm>
            <a:off x="7377205" y="109985"/>
            <a:ext cx="4808137" cy="1384995"/>
          </a:xfrm>
          <a:prstGeom prst="rect">
            <a:avLst/>
          </a:prstGeom>
          <a:noFill/>
        </p:spPr>
        <p:txBody>
          <a:bodyPr wrap="square" rtlCol="0">
            <a:spAutoFit/>
          </a:bodyPr>
          <a:lstStyle/>
          <a:p>
            <a:r>
              <a:rPr lang="en-US" sz="2800" dirty="0">
                <a:solidFill>
                  <a:srgbClr val="002060"/>
                </a:solidFill>
              </a:rPr>
              <a:t>“the family that </a:t>
            </a:r>
            <a:r>
              <a:rPr lang="en-US" sz="2800" b="1" u="sng" dirty="0">
                <a:solidFill>
                  <a:srgbClr val="002060"/>
                </a:solidFill>
              </a:rPr>
              <a:t>preys together,</a:t>
            </a:r>
            <a:r>
              <a:rPr lang="en-US" sz="2800" dirty="0">
                <a:solidFill>
                  <a:srgbClr val="002060"/>
                </a:solidFill>
              </a:rPr>
              <a:t> stays together”—Des Griffin, Descent Into Slavery?, p. 25</a:t>
            </a:r>
          </a:p>
        </p:txBody>
      </p:sp>
      <p:sp>
        <p:nvSpPr>
          <p:cNvPr id="24" name="TextBox 23">
            <a:extLst>
              <a:ext uri="{FF2B5EF4-FFF2-40B4-BE49-F238E27FC236}">
                <a16:creationId xmlns:a16="http://schemas.microsoft.com/office/drawing/2014/main" id="{88AF6A99-6E79-471A-94C2-6C92015C71BD}"/>
              </a:ext>
            </a:extLst>
          </p:cNvPr>
          <p:cNvSpPr txBox="1"/>
          <p:nvPr/>
        </p:nvSpPr>
        <p:spPr>
          <a:xfrm>
            <a:off x="3598831" y="2958015"/>
            <a:ext cx="5319851" cy="646331"/>
          </a:xfrm>
          <a:prstGeom prst="rect">
            <a:avLst/>
          </a:prstGeom>
          <a:noFill/>
        </p:spPr>
        <p:txBody>
          <a:bodyPr wrap="square" rtlCol="0">
            <a:spAutoFit/>
          </a:bodyPr>
          <a:lstStyle/>
          <a:p>
            <a:pPr algn="ctr"/>
            <a:r>
              <a:rPr lang="en-US" dirty="0"/>
              <a:t>Governments, Religious Leaders and Politicians, Powerful Gangs, Cartels, and Warlords </a:t>
            </a:r>
          </a:p>
        </p:txBody>
      </p:sp>
    </p:spTree>
    <p:extLst>
      <p:ext uri="{BB962C8B-B14F-4D97-AF65-F5344CB8AC3E}">
        <p14:creationId xmlns:p14="http://schemas.microsoft.com/office/powerpoint/2010/main" val="133299378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1DBF-A660-4320-B95A-0DF0B0A25641}"/>
              </a:ext>
            </a:extLst>
          </p:cNvPr>
          <p:cNvPicPr>
            <a:picLocks noChangeAspect="1"/>
          </p:cNvPicPr>
          <p:nvPr/>
        </p:nvPicPr>
        <p:blipFill rotWithShape="1">
          <a:blip r:embed="rId2"/>
          <a:srcRect l="23814" r="23549"/>
          <a:stretch/>
        </p:blipFill>
        <p:spPr>
          <a:xfrm>
            <a:off x="0" y="0"/>
            <a:ext cx="4343400" cy="6858000"/>
          </a:xfrm>
          <a:prstGeom prst="rect">
            <a:avLst/>
          </a:prstGeom>
        </p:spPr>
      </p:pic>
      <p:sp>
        <p:nvSpPr>
          <p:cNvPr id="5" name="TextBox 4">
            <a:extLst>
              <a:ext uri="{FF2B5EF4-FFF2-40B4-BE49-F238E27FC236}">
                <a16:creationId xmlns:a16="http://schemas.microsoft.com/office/drawing/2014/main" id="{D1EE7988-5CE2-4E64-8731-544C1ED08A33}"/>
              </a:ext>
            </a:extLst>
          </p:cNvPr>
          <p:cNvSpPr txBox="1"/>
          <p:nvPr/>
        </p:nvSpPr>
        <p:spPr>
          <a:xfrm>
            <a:off x="4343400" y="3639460"/>
            <a:ext cx="7848600" cy="3293209"/>
          </a:xfrm>
          <a:prstGeom prst="rect">
            <a:avLst/>
          </a:prstGeom>
          <a:noFill/>
        </p:spPr>
        <p:txBody>
          <a:bodyPr wrap="square" rtlCol="0">
            <a:spAutoFit/>
          </a:bodyPr>
          <a:lstStyle/>
          <a:p>
            <a:r>
              <a:rPr lang="en-US" sz="2600" dirty="0"/>
              <a:t>“</a:t>
            </a:r>
            <a:r>
              <a:rPr lang="en-US" sz="2600" b="1" u="sng" dirty="0"/>
              <a:t>There were vast fortunes to be made</a:t>
            </a:r>
            <a:r>
              <a:rPr lang="en-US" sz="2600" dirty="0"/>
              <a:t>—</a:t>
            </a:r>
            <a:r>
              <a:rPr lang="en-US" sz="2600" b="1" u="sng" dirty="0"/>
              <a:t>and lost</a:t>
            </a:r>
            <a:r>
              <a:rPr lang="en-US" sz="2600" dirty="0"/>
              <a:t>—on the outcome of the Battle of Waterloo. The Stock Exchange in London was at fever pitch as traders awaited news of the outcome of this battle of giants. </a:t>
            </a:r>
            <a:r>
              <a:rPr lang="en-US" sz="2600" b="1" dirty="0"/>
              <a:t>If Britain lost, English </a:t>
            </a:r>
            <a:r>
              <a:rPr lang="en-US" sz="2600" b="1" dirty="0" err="1"/>
              <a:t>consols</a:t>
            </a:r>
            <a:r>
              <a:rPr lang="en-US" sz="2600" b="1" dirty="0"/>
              <a:t> [money/funds] would plummet to unprecedented depths. If Britain was victorious, the value of the consul would leap to new dizzying heights</a:t>
            </a:r>
            <a:r>
              <a:rPr lang="en-US" sz="2600" dirty="0"/>
              <a:t>”—</a:t>
            </a:r>
            <a:r>
              <a:rPr lang="en-US" sz="2600" i="1" dirty="0"/>
              <a:t>Des Griffin, Descent Into Slavery?, p. 27</a:t>
            </a:r>
            <a:endParaRPr lang="en-US" sz="2600" dirty="0"/>
          </a:p>
        </p:txBody>
      </p:sp>
      <p:pic>
        <p:nvPicPr>
          <p:cNvPr id="6" name="Picture 5">
            <a:extLst>
              <a:ext uri="{FF2B5EF4-FFF2-40B4-BE49-F238E27FC236}">
                <a16:creationId xmlns:a16="http://schemas.microsoft.com/office/drawing/2014/main" id="{20771147-1A19-4DC0-9284-64D84280CD47}"/>
              </a:ext>
            </a:extLst>
          </p:cNvPr>
          <p:cNvPicPr>
            <a:picLocks noChangeAspect="1"/>
          </p:cNvPicPr>
          <p:nvPr/>
        </p:nvPicPr>
        <p:blipFill>
          <a:blip r:embed="rId3"/>
          <a:stretch>
            <a:fillRect/>
          </a:stretch>
        </p:blipFill>
        <p:spPr>
          <a:xfrm>
            <a:off x="5264457" y="70658"/>
            <a:ext cx="5788241" cy="3691052"/>
          </a:xfrm>
          <a:prstGeom prst="rect">
            <a:avLst/>
          </a:prstGeom>
        </p:spPr>
      </p:pic>
      <p:sp>
        <p:nvSpPr>
          <p:cNvPr id="7" name="TextBox 6">
            <a:extLst>
              <a:ext uri="{FF2B5EF4-FFF2-40B4-BE49-F238E27FC236}">
                <a16:creationId xmlns:a16="http://schemas.microsoft.com/office/drawing/2014/main" id="{C49A0244-A4B8-42CA-AEC0-E6715CF136FD}"/>
              </a:ext>
            </a:extLst>
          </p:cNvPr>
          <p:cNvSpPr txBox="1"/>
          <p:nvPr/>
        </p:nvSpPr>
        <p:spPr>
          <a:xfrm>
            <a:off x="6030550" y="42624"/>
            <a:ext cx="4048218" cy="369332"/>
          </a:xfrm>
          <a:prstGeom prst="rect">
            <a:avLst/>
          </a:prstGeom>
          <a:noFill/>
        </p:spPr>
        <p:txBody>
          <a:bodyPr wrap="square" rtlCol="0">
            <a:spAutoFit/>
          </a:bodyPr>
          <a:lstStyle/>
          <a:p>
            <a:r>
              <a:rPr lang="en-US" b="1" dirty="0">
                <a:solidFill>
                  <a:srgbClr val="C00000"/>
                </a:solidFill>
              </a:rPr>
              <a:t>Battle of Waterloo June 18, 1815</a:t>
            </a:r>
          </a:p>
        </p:txBody>
      </p:sp>
      <p:sp>
        <p:nvSpPr>
          <p:cNvPr id="8" name="TextBox 7">
            <a:extLst>
              <a:ext uri="{FF2B5EF4-FFF2-40B4-BE49-F238E27FC236}">
                <a16:creationId xmlns:a16="http://schemas.microsoft.com/office/drawing/2014/main" id="{D19218D9-632D-4A59-9236-C4C602D06CEB}"/>
              </a:ext>
            </a:extLst>
          </p:cNvPr>
          <p:cNvSpPr txBox="1"/>
          <p:nvPr/>
        </p:nvSpPr>
        <p:spPr>
          <a:xfrm>
            <a:off x="5093931" y="3284211"/>
            <a:ext cx="6223246" cy="369332"/>
          </a:xfrm>
          <a:prstGeom prst="rect">
            <a:avLst/>
          </a:prstGeom>
          <a:noFill/>
        </p:spPr>
        <p:txBody>
          <a:bodyPr wrap="square" rtlCol="0">
            <a:spAutoFit/>
          </a:bodyPr>
          <a:lstStyle/>
          <a:p>
            <a:r>
              <a:rPr lang="en-US" b="1" dirty="0">
                <a:highlight>
                  <a:srgbClr val="808080"/>
                </a:highlight>
              </a:rPr>
              <a:t>Napoleon vs Duke of Wellington and his allied forces of Europe</a:t>
            </a:r>
          </a:p>
        </p:txBody>
      </p:sp>
    </p:spTree>
    <p:extLst>
      <p:ext uri="{BB962C8B-B14F-4D97-AF65-F5344CB8AC3E}">
        <p14:creationId xmlns:p14="http://schemas.microsoft.com/office/powerpoint/2010/main" val="97135050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668112-E75E-44ED-A9DD-32147FD1116E}"/>
              </a:ext>
            </a:extLst>
          </p:cNvPr>
          <p:cNvSpPr txBox="1"/>
          <p:nvPr/>
        </p:nvSpPr>
        <p:spPr>
          <a:xfrm>
            <a:off x="310718" y="328474"/>
            <a:ext cx="5362113" cy="6124754"/>
          </a:xfrm>
          <a:prstGeom prst="rect">
            <a:avLst/>
          </a:prstGeom>
          <a:noFill/>
        </p:spPr>
        <p:txBody>
          <a:bodyPr wrap="square" rtlCol="0">
            <a:spAutoFit/>
          </a:bodyPr>
          <a:lstStyle/>
          <a:p>
            <a:r>
              <a:rPr lang="en-US" sz="2800" dirty="0">
                <a:solidFill>
                  <a:schemeClr val="bg1"/>
                </a:solidFill>
              </a:rPr>
              <a:t>“As the two huge armies closed in for their battle to the death, </a:t>
            </a:r>
            <a:r>
              <a:rPr lang="en-US" sz="2800" b="1" dirty="0">
                <a:solidFill>
                  <a:schemeClr val="bg1"/>
                </a:solidFill>
              </a:rPr>
              <a:t>Nathan Rothschild had his agents working feverishly on both sides </a:t>
            </a:r>
            <a:r>
              <a:rPr lang="en-US" sz="2800" dirty="0">
                <a:solidFill>
                  <a:schemeClr val="bg1"/>
                </a:solidFill>
              </a:rPr>
              <a:t>of the </a:t>
            </a:r>
            <a:r>
              <a:rPr lang="en-US" sz="2800" b="1" u="sng" dirty="0">
                <a:solidFill>
                  <a:schemeClr val="bg1"/>
                </a:solidFill>
              </a:rPr>
              <a:t>line to gather the most accurate possible information as the battle proceeded</a:t>
            </a:r>
            <a:r>
              <a:rPr lang="en-US" sz="2800" dirty="0">
                <a:solidFill>
                  <a:schemeClr val="bg1"/>
                </a:solidFill>
              </a:rPr>
              <a:t>. Additional Rothschild agents were on hand to </a:t>
            </a:r>
            <a:r>
              <a:rPr lang="en-US" sz="2800" b="1" u="sng" dirty="0">
                <a:solidFill>
                  <a:schemeClr val="bg1"/>
                </a:solidFill>
              </a:rPr>
              <a:t>carry the intelligence bulletins to a Rothschild command post strategically located nearby</a:t>
            </a:r>
            <a:r>
              <a:rPr lang="en-US" sz="2800" dirty="0">
                <a:solidFill>
                  <a:schemeClr val="bg1"/>
                </a:solidFill>
              </a:rPr>
              <a:t>. Late on the afternoon of June 19, 1815”—</a:t>
            </a:r>
            <a:r>
              <a:rPr lang="en-US" sz="2800" i="1" dirty="0">
                <a:solidFill>
                  <a:schemeClr val="bg1"/>
                </a:solidFill>
              </a:rPr>
              <a:t>Des Griffin, Descent Into Slavery?, p. 27</a:t>
            </a:r>
            <a:endParaRPr lang="en-US" sz="2800" dirty="0">
              <a:solidFill>
                <a:schemeClr val="bg1"/>
              </a:solidFill>
            </a:endParaRPr>
          </a:p>
        </p:txBody>
      </p:sp>
      <p:pic>
        <p:nvPicPr>
          <p:cNvPr id="3" name="Picture 2">
            <a:extLst>
              <a:ext uri="{FF2B5EF4-FFF2-40B4-BE49-F238E27FC236}">
                <a16:creationId xmlns:a16="http://schemas.microsoft.com/office/drawing/2014/main" id="{AF7392D6-1E9A-4C60-97F8-35257720DC0E}"/>
              </a:ext>
            </a:extLst>
          </p:cNvPr>
          <p:cNvPicPr>
            <a:picLocks noChangeAspect="1"/>
          </p:cNvPicPr>
          <p:nvPr/>
        </p:nvPicPr>
        <p:blipFill>
          <a:blip r:embed="rId2"/>
          <a:stretch>
            <a:fillRect/>
          </a:stretch>
        </p:blipFill>
        <p:spPr>
          <a:xfrm>
            <a:off x="6631618" y="328474"/>
            <a:ext cx="4789725" cy="5672831"/>
          </a:xfrm>
          <a:prstGeom prst="rect">
            <a:avLst/>
          </a:prstGeom>
        </p:spPr>
      </p:pic>
      <p:sp>
        <p:nvSpPr>
          <p:cNvPr id="4" name="TextBox 3">
            <a:extLst>
              <a:ext uri="{FF2B5EF4-FFF2-40B4-BE49-F238E27FC236}">
                <a16:creationId xmlns:a16="http://schemas.microsoft.com/office/drawing/2014/main" id="{EE96E8D4-FB08-4AB4-BC9C-E7A0931FE503}"/>
              </a:ext>
            </a:extLst>
          </p:cNvPr>
          <p:cNvSpPr txBox="1"/>
          <p:nvPr/>
        </p:nvSpPr>
        <p:spPr>
          <a:xfrm>
            <a:off x="6261717" y="6098959"/>
            <a:ext cx="5930283" cy="523220"/>
          </a:xfrm>
          <a:prstGeom prst="rect">
            <a:avLst/>
          </a:prstGeom>
          <a:noFill/>
        </p:spPr>
        <p:txBody>
          <a:bodyPr wrap="square" rtlCol="0">
            <a:spAutoFit/>
          </a:bodyPr>
          <a:lstStyle/>
          <a:p>
            <a:r>
              <a:rPr lang="en-US" sz="2800" b="1" dirty="0">
                <a:solidFill>
                  <a:srgbClr val="FFC000"/>
                </a:solidFill>
              </a:rPr>
              <a:t>Nathan Mayer Rothschild (1777-1836)</a:t>
            </a:r>
          </a:p>
        </p:txBody>
      </p:sp>
    </p:spTree>
    <p:extLst>
      <p:ext uri="{BB962C8B-B14F-4D97-AF65-F5344CB8AC3E}">
        <p14:creationId xmlns:p14="http://schemas.microsoft.com/office/powerpoint/2010/main" val="196265085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FDEC1-92DA-4F4B-BF28-354A2FE81160}"/>
              </a:ext>
            </a:extLst>
          </p:cNvPr>
          <p:cNvSpPr txBox="1"/>
          <p:nvPr/>
        </p:nvSpPr>
        <p:spPr>
          <a:xfrm>
            <a:off x="6027938" y="248574"/>
            <a:ext cx="5832629" cy="6370975"/>
          </a:xfrm>
          <a:prstGeom prst="rect">
            <a:avLst/>
          </a:prstGeom>
          <a:noFill/>
        </p:spPr>
        <p:txBody>
          <a:bodyPr wrap="square" rtlCol="0">
            <a:spAutoFit/>
          </a:bodyPr>
          <a:lstStyle/>
          <a:p>
            <a:r>
              <a:rPr lang="en-US" sz="2400" dirty="0"/>
              <a:t>“a Rothschild representative jumped on board a specially chartered boat and headed out into the channel [English Channel] in a hurried dash for the English coast. In his possession was a top secret report from Rothschild’s secret service agents on the progress of the crucial battle. This intelligence data would prove indispensable to Nathan [Rothschild] in making some vital decisions [at the London Stock Exchange]. </a:t>
            </a:r>
            <a:r>
              <a:rPr lang="en-US" sz="2400" b="1" dirty="0"/>
              <a:t>The special agent was met a </a:t>
            </a:r>
            <a:r>
              <a:rPr lang="en-US" sz="2400" b="1" dirty="0" err="1"/>
              <a:t>Folkestone</a:t>
            </a:r>
            <a:r>
              <a:rPr lang="en-US" sz="2400" b="1" dirty="0"/>
              <a:t> the following morning at dawn by Nathan Rothschild himself. After quickly scanning the highlights of the report Rothschild was on his way again, speeding towards London and the Stock Exchange.</a:t>
            </a:r>
            <a:r>
              <a:rPr lang="en-US" sz="2400" dirty="0"/>
              <a:t>”—</a:t>
            </a:r>
            <a:r>
              <a:rPr lang="en-US" sz="2400" i="1" dirty="0"/>
              <a:t>Des Griffin, Descent Into Slavery?, p. 27</a:t>
            </a:r>
            <a:endParaRPr lang="en-US" sz="2400" dirty="0"/>
          </a:p>
        </p:txBody>
      </p:sp>
      <p:pic>
        <p:nvPicPr>
          <p:cNvPr id="3" name="Picture 2">
            <a:extLst>
              <a:ext uri="{FF2B5EF4-FFF2-40B4-BE49-F238E27FC236}">
                <a16:creationId xmlns:a16="http://schemas.microsoft.com/office/drawing/2014/main" id="{907B4407-C415-4DF8-99CC-8314E94113AE}"/>
              </a:ext>
            </a:extLst>
          </p:cNvPr>
          <p:cNvPicPr>
            <a:picLocks noChangeAspect="1"/>
          </p:cNvPicPr>
          <p:nvPr/>
        </p:nvPicPr>
        <p:blipFill>
          <a:blip r:embed="rId2"/>
          <a:stretch>
            <a:fillRect/>
          </a:stretch>
        </p:blipFill>
        <p:spPr>
          <a:xfrm>
            <a:off x="517308" y="3583385"/>
            <a:ext cx="5266815" cy="3036164"/>
          </a:xfrm>
          <a:prstGeom prst="rect">
            <a:avLst/>
          </a:prstGeom>
        </p:spPr>
      </p:pic>
      <p:pic>
        <p:nvPicPr>
          <p:cNvPr id="4" name="Picture 3">
            <a:extLst>
              <a:ext uri="{FF2B5EF4-FFF2-40B4-BE49-F238E27FC236}">
                <a16:creationId xmlns:a16="http://schemas.microsoft.com/office/drawing/2014/main" id="{734382C6-65DC-42E2-AE79-BA606B2F6E0E}"/>
              </a:ext>
            </a:extLst>
          </p:cNvPr>
          <p:cNvPicPr>
            <a:picLocks noChangeAspect="1"/>
          </p:cNvPicPr>
          <p:nvPr/>
        </p:nvPicPr>
        <p:blipFill>
          <a:blip r:embed="rId3"/>
          <a:stretch>
            <a:fillRect/>
          </a:stretch>
        </p:blipFill>
        <p:spPr>
          <a:xfrm>
            <a:off x="374948" y="248574"/>
            <a:ext cx="5551533" cy="3229712"/>
          </a:xfrm>
          <a:prstGeom prst="rect">
            <a:avLst/>
          </a:prstGeom>
        </p:spPr>
      </p:pic>
    </p:spTree>
    <p:extLst>
      <p:ext uri="{BB962C8B-B14F-4D97-AF65-F5344CB8AC3E}">
        <p14:creationId xmlns:p14="http://schemas.microsoft.com/office/powerpoint/2010/main" val="34208526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1653D4-FA13-488A-BE02-BCC154203936}"/>
              </a:ext>
            </a:extLst>
          </p:cNvPr>
          <p:cNvSpPr txBox="1"/>
          <p:nvPr/>
        </p:nvSpPr>
        <p:spPr>
          <a:xfrm>
            <a:off x="285750" y="503808"/>
            <a:ext cx="5162550" cy="6124754"/>
          </a:xfrm>
          <a:prstGeom prst="rect">
            <a:avLst/>
          </a:prstGeom>
          <a:noFill/>
        </p:spPr>
        <p:txBody>
          <a:bodyPr wrap="square" rtlCol="0">
            <a:spAutoFit/>
          </a:bodyPr>
          <a:lstStyle/>
          <a:p>
            <a:r>
              <a:rPr lang="en-US" sz="2800" dirty="0">
                <a:solidFill>
                  <a:schemeClr val="bg1"/>
                </a:solidFill>
              </a:rPr>
              <a:t>“Arriving at the [London Stock] Exchange, amid frantic speculation on the outcome of the battle, Nathan took up his usual position beside the famous ‘Rothschild Pillar’. Without a sign of emotion, without the slightest change of facial expression the stony-faced, flint eyed chief of the House of Rothschild gave a predetermined signal to his agents who were stationed nearby.”—</a:t>
            </a:r>
            <a:r>
              <a:rPr lang="en-US" sz="2800" i="1" dirty="0">
                <a:solidFill>
                  <a:schemeClr val="bg1"/>
                </a:solidFill>
              </a:rPr>
              <a:t>Des Griffin, Descent Into Slavery?, p. 28</a:t>
            </a:r>
            <a:endParaRPr lang="en-US" sz="2800" dirty="0">
              <a:solidFill>
                <a:schemeClr val="bg1"/>
              </a:solidFill>
            </a:endParaRPr>
          </a:p>
        </p:txBody>
      </p:sp>
      <p:pic>
        <p:nvPicPr>
          <p:cNvPr id="3" name="Picture 2">
            <a:extLst>
              <a:ext uri="{FF2B5EF4-FFF2-40B4-BE49-F238E27FC236}">
                <a16:creationId xmlns:a16="http://schemas.microsoft.com/office/drawing/2014/main" id="{100FB8D8-1269-45F1-8A18-2B807F690F27}"/>
              </a:ext>
            </a:extLst>
          </p:cNvPr>
          <p:cNvPicPr>
            <a:picLocks noChangeAspect="1"/>
          </p:cNvPicPr>
          <p:nvPr/>
        </p:nvPicPr>
        <p:blipFill rotWithShape="1">
          <a:blip r:embed="rId2"/>
          <a:srcRect l="9216" b="34106"/>
          <a:stretch/>
        </p:blipFill>
        <p:spPr>
          <a:xfrm>
            <a:off x="5690586" y="503808"/>
            <a:ext cx="6215664" cy="5547923"/>
          </a:xfrm>
          <a:prstGeom prst="rect">
            <a:avLst/>
          </a:prstGeom>
        </p:spPr>
      </p:pic>
    </p:spTree>
    <p:extLst>
      <p:ext uri="{BB962C8B-B14F-4D97-AF65-F5344CB8AC3E}">
        <p14:creationId xmlns:p14="http://schemas.microsoft.com/office/powerpoint/2010/main" val="71302005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E41732-3997-4681-8669-629946ACF8B4}"/>
              </a:ext>
            </a:extLst>
          </p:cNvPr>
          <p:cNvSpPr txBox="1"/>
          <p:nvPr/>
        </p:nvSpPr>
        <p:spPr>
          <a:xfrm>
            <a:off x="5699141" y="266007"/>
            <a:ext cx="6134793" cy="6124754"/>
          </a:xfrm>
          <a:prstGeom prst="rect">
            <a:avLst/>
          </a:prstGeom>
          <a:noFill/>
        </p:spPr>
        <p:txBody>
          <a:bodyPr wrap="square" rtlCol="0">
            <a:spAutoFit/>
          </a:bodyPr>
          <a:lstStyle/>
          <a:p>
            <a:r>
              <a:rPr lang="en-US" sz="2800" dirty="0"/>
              <a:t>“Rothschild agents immediately began to dump </a:t>
            </a:r>
            <a:r>
              <a:rPr lang="en-US" sz="2800" dirty="0" err="1"/>
              <a:t>consols</a:t>
            </a:r>
            <a:r>
              <a:rPr lang="en-US" sz="2800" dirty="0"/>
              <a:t> [stock] on the market. As hundreds of thousands of dollars worth of </a:t>
            </a:r>
            <a:r>
              <a:rPr lang="en-US" sz="2800" dirty="0" err="1"/>
              <a:t>consols</a:t>
            </a:r>
            <a:r>
              <a:rPr lang="en-US" sz="2800" dirty="0"/>
              <a:t> [stock] poured onto the market </a:t>
            </a:r>
            <a:r>
              <a:rPr lang="en-US" sz="2800" b="1" u="sng" dirty="0"/>
              <a:t>their value started to slide. Then they began to plummet</a:t>
            </a:r>
            <a:r>
              <a:rPr lang="en-US" sz="2800" dirty="0"/>
              <a:t>. Nathan continued to lean against ‘his’ pillar, </a:t>
            </a:r>
            <a:r>
              <a:rPr lang="en-US" sz="2800" b="1" dirty="0"/>
              <a:t>emotionless, expressionless</a:t>
            </a:r>
            <a:r>
              <a:rPr lang="en-US" sz="2800" dirty="0"/>
              <a:t>. He continued to sell, and sell, and sell. </a:t>
            </a:r>
            <a:r>
              <a:rPr lang="en-US" sz="2800" dirty="0" err="1"/>
              <a:t>Consols</a:t>
            </a:r>
            <a:r>
              <a:rPr lang="en-US" sz="2800" dirty="0"/>
              <a:t> kept falling. Word began to sweep through the Stock Exchange: </a:t>
            </a:r>
            <a:r>
              <a:rPr lang="en-US" sz="2800" b="1" u="sng" dirty="0"/>
              <a:t>‘Rothschild knows.’ ‘Rothschild knows.’ ‘Wellington has lost at Waterloo</a:t>
            </a:r>
            <a:r>
              <a:rPr lang="en-US" sz="2800" dirty="0"/>
              <a:t>!’”—</a:t>
            </a:r>
            <a:r>
              <a:rPr lang="en-US" sz="2800" i="1" dirty="0"/>
              <a:t>Des Griffin, Descent Into Slavery?, p. 28</a:t>
            </a:r>
            <a:endParaRPr lang="en-US" sz="2800" dirty="0"/>
          </a:p>
        </p:txBody>
      </p:sp>
      <p:pic>
        <p:nvPicPr>
          <p:cNvPr id="3" name="Picture 2">
            <a:extLst>
              <a:ext uri="{FF2B5EF4-FFF2-40B4-BE49-F238E27FC236}">
                <a16:creationId xmlns:a16="http://schemas.microsoft.com/office/drawing/2014/main" id="{C4A80423-6960-4F76-94A0-7610EA7D1D24}"/>
              </a:ext>
            </a:extLst>
          </p:cNvPr>
          <p:cNvPicPr>
            <a:picLocks noChangeAspect="1"/>
          </p:cNvPicPr>
          <p:nvPr/>
        </p:nvPicPr>
        <p:blipFill>
          <a:blip r:embed="rId2"/>
          <a:stretch>
            <a:fillRect/>
          </a:stretch>
        </p:blipFill>
        <p:spPr>
          <a:xfrm>
            <a:off x="650645" y="266007"/>
            <a:ext cx="4553122" cy="6280168"/>
          </a:xfrm>
          <a:prstGeom prst="rect">
            <a:avLst/>
          </a:prstGeom>
        </p:spPr>
      </p:pic>
    </p:spTree>
    <p:extLst>
      <p:ext uri="{BB962C8B-B14F-4D97-AF65-F5344CB8AC3E}">
        <p14:creationId xmlns:p14="http://schemas.microsoft.com/office/powerpoint/2010/main" val="123512252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81877-8D7F-4477-8009-E80E6DD79D13}"/>
              </a:ext>
            </a:extLst>
          </p:cNvPr>
          <p:cNvSpPr txBox="1"/>
          <p:nvPr/>
        </p:nvSpPr>
        <p:spPr>
          <a:xfrm>
            <a:off x="282633" y="182880"/>
            <a:ext cx="5137265" cy="6001643"/>
          </a:xfrm>
          <a:prstGeom prst="rect">
            <a:avLst/>
          </a:prstGeom>
          <a:noFill/>
        </p:spPr>
        <p:txBody>
          <a:bodyPr wrap="square" rtlCol="0">
            <a:spAutoFit/>
          </a:bodyPr>
          <a:lstStyle/>
          <a:p>
            <a:r>
              <a:rPr lang="en-US" sz="2400" dirty="0">
                <a:solidFill>
                  <a:schemeClr val="bg1"/>
                </a:solidFill>
              </a:rPr>
              <a:t>“The selling [at the London Stock Exchange] turned into a panic as people rushed to unload their ‘worthless’ </a:t>
            </a:r>
            <a:r>
              <a:rPr lang="en-US" sz="2400" dirty="0" err="1">
                <a:solidFill>
                  <a:schemeClr val="bg1"/>
                </a:solidFill>
              </a:rPr>
              <a:t>consols</a:t>
            </a:r>
            <a:r>
              <a:rPr lang="en-US" sz="2400" dirty="0">
                <a:solidFill>
                  <a:schemeClr val="bg1"/>
                </a:solidFill>
              </a:rPr>
              <a:t> [stocks] . . . in the hope of retaining at least part of their wealth. . . After several hours of feverish trading the consul lay in ruins. It was selling for about five cents on the dollar. Nathan Rothschild, emotionless and expressionless as ever, still leaned against his pillar. He continued to give subtle signals. But these signals were different. They were so subtly different that only the highly trained Rothschild agents could detect the change.”—</a:t>
            </a:r>
            <a:r>
              <a:rPr lang="en-US" sz="2400" i="1" dirty="0">
                <a:solidFill>
                  <a:schemeClr val="bg1"/>
                </a:solidFill>
              </a:rPr>
              <a:t>Des Griffin, Descent Into Slavery?, p. 28</a:t>
            </a:r>
            <a:endParaRPr lang="en-US" sz="2400" dirty="0">
              <a:solidFill>
                <a:schemeClr val="bg1"/>
              </a:solidFill>
            </a:endParaRPr>
          </a:p>
        </p:txBody>
      </p:sp>
      <p:pic>
        <p:nvPicPr>
          <p:cNvPr id="3" name="Picture 2">
            <a:extLst>
              <a:ext uri="{FF2B5EF4-FFF2-40B4-BE49-F238E27FC236}">
                <a16:creationId xmlns:a16="http://schemas.microsoft.com/office/drawing/2014/main" id="{F9CE50A9-F4D9-4BB3-98D5-AD93FF88B718}"/>
              </a:ext>
            </a:extLst>
          </p:cNvPr>
          <p:cNvPicPr>
            <a:picLocks noChangeAspect="1"/>
          </p:cNvPicPr>
          <p:nvPr/>
        </p:nvPicPr>
        <p:blipFill rotWithShape="1">
          <a:blip r:embed="rId2"/>
          <a:srcRect b="37039"/>
          <a:stretch/>
        </p:blipFill>
        <p:spPr>
          <a:xfrm>
            <a:off x="6189729" y="767677"/>
            <a:ext cx="4903813" cy="5322645"/>
          </a:xfrm>
          <a:prstGeom prst="rect">
            <a:avLst/>
          </a:prstGeom>
        </p:spPr>
      </p:pic>
    </p:spTree>
    <p:extLst>
      <p:ext uri="{BB962C8B-B14F-4D97-AF65-F5344CB8AC3E}">
        <p14:creationId xmlns:p14="http://schemas.microsoft.com/office/powerpoint/2010/main" val="113333151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CDB9C-52B7-47CE-9EB9-71E1149F313A}"/>
              </a:ext>
            </a:extLst>
          </p:cNvPr>
          <p:cNvSpPr txBox="1"/>
          <p:nvPr/>
        </p:nvSpPr>
        <p:spPr>
          <a:xfrm>
            <a:off x="0" y="297304"/>
            <a:ext cx="5752731" cy="2677656"/>
          </a:xfrm>
          <a:prstGeom prst="rect">
            <a:avLst/>
          </a:prstGeom>
          <a:noFill/>
        </p:spPr>
        <p:txBody>
          <a:bodyPr wrap="square" rtlCol="0">
            <a:spAutoFit/>
          </a:bodyPr>
          <a:lstStyle/>
          <a:p>
            <a:r>
              <a:rPr lang="en-US" sz="2800" dirty="0">
                <a:solidFill>
                  <a:schemeClr val="bg1"/>
                </a:solidFill>
              </a:rPr>
              <a:t>“On the cue from their boss dozens of Rothschild agents made their way to the order desks around the Exchange and </a:t>
            </a:r>
            <a:r>
              <a:rPr lang="en-US" sz="2800" b="1" u="sng" dirty="0">
                <a:solidFill>
                  <a:schemeClr val="bg1"/>
                </a:solidFill>
              </a:rPr>
              <a:t>bought every </a:t>
            </a:r>
            <a:r>
              <a:rPr lang="en-US" sz="2800" b="1" u="sng" dirty="0" err="1">
                <a:solidFill>
                  <a:schemeClr val="bg1"/>
                </a:solidFill>
              </a:rPr>
              <a:t>consol</a:t>
            </a:r>
            <a:r>
              <a:rPr lang="en-US" sz="2800" b="1" u="sng" dirty="0">
                <a:solidFill>
                  <a:schemeClr val="bg1"/>
                </a:solidFill>
              </a:rPr>
              <a:t> [stock] in sight for just a ‘song</a:t>
            </a:r>
            <a:r>
              <a:rPr lang="en-US" sz="2800" dirty="0">
                <a:solidFill>
                  <a:schemeClr val="bg1"/>
                </a:solidFill>
              </a:rPr>
              <a:t>!’”—</a:t>
            </a:r>
            <a:r>
              <a:rPr lang="en-US" sz="2800" i="1" dirty="0">
                <a:solidFill>
                  <a:schemeClr val="bg1"/>
                </a:solidFill>
              </a:rPr>
              <a:t>Des Griffin, Descent Into Slavery?, p. 28</a:t>
            </a:r>
            <a:endParaRPr lang="en-US" sz="2800" dirty="0">
              <a:solidFill>
                <a:schemeClr val="bg1"/>
              </a:solidFill>
            </a:endParaRPr>
          </a:p>
        </p:txBody>
      </p:sp>
      <p:pic>
        <p:nvPicPr>
          <p:cNvPr id="3" name="Picture 2">
            <a:extLst>
              <a:ext uri="{FF2B5EF4-FFF2-40B4-BE49-F238E27FC236}">
                <a16:creationId xmlns:a16="http://schemas.microsoft.com/office/drawing/2014/main" id="{24581279-1BCA-46E6-A937-135230449DB9}"/>
              </a:ext>
            </a:extLst>
          </p:cNvPr>
          <p:cNvPicPr>
            <a:picLocks noChangeAspect="1"/>
          </p:cNvPicPr>
          <p:nvPr/>
        </p:nvPicPr>
        <p:blipFill>
          <a:blip r:embed="rId2"/>
          <a:stretch>
            <a:fillRect/>
          </a:stretch>
        </p:blipFill>
        <p:spPr>
          <a:xfrm>
            <a:off x="692319" y="3085833"/>
            <a:ext cx="2477008" cy="3470326"/>
          </a:xfrm>
          <a:prstGeom prst="rect">
            <a:avLst/>
          </a:prstGeom>
        </p:spPr>
      </p:pic>
      <p:pic>
        <p:nvPicPr>
          <p:cNvPr id="4" name="Picture 3">
            <a:extLst>
              <a:ext uri="{FF2B5EF4-FFF2-40B4-BE49-F238E27FC236}">
                <a16:creationId xmlns:a16="http://schemas.microsoft.com/office/drawing/2014/main" id="{6783B943-F785-482B-9345-47A4034269BA}"/>
              </a:ext>
            </a:extLst>
          </p:cNvPr>
          <p:cNvPicPr>
            <a:picLocks noChangeAspect="1"/>
          </p:cNvPicPr>
          <p:nvPr/>
        </p:nvPicPr>
        <p:blipFill rotWithShape="1">
          <a:blip r:embed="rId3"/>
          <a:srcRect r="34393"/>
          <a:stretch/>
        </p:blipFill>
        <p:spPr>
          <a:xfrm>
            <a:off x="5516951" y="876300"/>
            <a:ext cx="6455974" cy="5535227"/>
          </a:xfrm>
          <a:prstGeom prst="rect">
            <a:avLst/>
          </a:prstGeom>
        </p:spPr>
      </p:pic>
    </p:spTree>
    <p:extLst>
      <p:ext uri="{BB962C8B-B14F-4D97-AF65-F5344CB8AC3E}">
        <p14:creationId xmlns:p14="http://schemas.microsoft.com/office/powerpoint/2010/main" val="121124811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418C9-DF9B-4130-AF9B-660A9E97ADB8}"/>
              </a:ext>
            </a:extLst>
          </p:cNvPr>
          <p:cNvPicPr>
            <a:picLocks noChangeAspect="1"/>
          </p:cNvPicPr>
          <p:nvPr/>
        </p:nvPicPr>
        <p:blipFill>
          <a:blip r:embed="rId2"/>
          <a:stretch>
            <a:fillRect/>
          </a:stretch>
        </p:blipFill>
        <p:spPr>
          <a:xfrm>
            <a:off x="592454" y="0"/>
            <a:ext cx="11007091" cy="6858000"/>
          </a:xfrm>
          <a:prstGeom prst="rect">
            <a:avLst/>
          </a:prstGeom>
        </p:spPr>
      </p:pic>
    </p:spTree>
    <p:extLst>
      <p:ext uri="{BB962C8B-B14F-4D97-AF65-F5344CB8AC3E}">
        <p14:creationId xmlns:p14="http://schemas.microsoft.com/office/powerpoint/2010/main" val="334118176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15BE4D-36B6-4DEC-90DC-E6AE1E65F9A0}"/>
              </a:ext>
            </a:extLst>
          </p:cNvPr>
          <p:cNvSpPr txBox="1"/>
          <p:nvPr/>
        </p:nvSpPr>
        <p:spPr>
          <a:xfrm>
            <a:off x="126206" y="114300"/>
            <a:ext cx="11939587" cy="1754326"/>
          </a:xfrm>
          <a:prstGeom prst="rect">
            <a:avLst/>
          </a:prstGeom>
          <a:noFill/>
        </p:spPr>
        <p:txBody>
          <a:bodyPr wrap="square" rtlCol="0">
            <a:spAutoFit/>
          </a:bodyPr>
          <a:lstStyle/>
          <a:p>
            <a:pPr algn="ctr"/>
            <a:r>
              <a:rPr lang="en-US" sz="3600" b="1" dirty="0">
                <a:solidFill>
                  <a:srgbClr val="C00000"/>
                </a:solidFill>
              </a:rPr>
              <a:t>The Economic Power Shifts in England, though glorious in battle, they were more than defeated in the financial arena—now Rothschilds virtually owned England’s economy…</a:t>
            </a:r>
          </a:p>
        </p:txBody>
      </p:sp>
      <p:pic>
        <p:nvPicPr>
          <p:cNvPr id="5" name="Picture 4">
            <a:extLst>
              <a:ext uri="{FF2B5EF4-FFF2-40B4-BE49-F238E27FC236}">
                <a16:creationId xmlns:a16="http://schemas.microsoft.com/office/drawing/2014/main" id="{FB1EE348-D530-4114-B030-1D03635668E3}"/>
              </a:ext>
            </a:extLst>
          </p:cNvPr>
          <p:cNvPicPr>
            <a:picLocks noChangeAspect="1"/>
          </p:cNvPicPr>
          <p:nvPr/>
        </p:nvPicPr>
        <p:blipFill>
          <a:blip r:embed="rId2"/>
          <a:stretch>
            <a:fillRect/>
          </a:stretch>
        </p:blipFill>
        <p:spPr>
          <a:xfrm>
            <a:off x="257175" y="2191405"/>
            <a:ext cx="5589870" cy="3862388"/>
          </a:xfrm>
          <a:prstGeom prst="rect">
            <a:avLst/>
          </a:prstGeom>
        </p:spPr>
      </p:pic>
      <p:pic>
        <p:nvPicPr>
          <p:cNvPr id="6" name="Picture 5">
            <a:extLst>
              <a:ext uri="{FF2B5EF4-FFF2-40B4-BE49-F238E27FC236}">
                <a16:creationId xmlns:a16="http://schemas.microsoft.com/office/drawing/2014/main" id="{3B18247F-1033-4677-8E56-65B3167B0639}"/>
              </a:ext>
            </a:extLst>
          </p:cNvPr>
          <p:cNvPicPr>
            <a:picLocks noChangeAspect="1"/>
          </p:cNvPicPr>
          <p:nvPr/>
        </p:nvPicPr>
        <p:blipFill>
          <a:blip r:embed="rId3"/>
          <a:stretch>
            <a:fillRect/>
          </a:stretch>
        </p:blipFill>
        <p:spPr>
          <a:xfrm>
            <a:off x="6204320" y="2191405"/>
            <a:ext cx="5801942" cy="3862388"/>
          </a:xfrm>
          <a:prstGeom prst="rect">
            <a:avLst/>
          </a:prstGeom>
        </p:spPr>
      </p:pic>
      <p:pic>
        <p:nvPicPr>
          <p:cNvPr id="7" name="Picture 6">
            <a:extLst>
              <a:ext uri="{FF2B5EF4-FFF2-40B4-BE49-F238E27FC236}">
                <a16:creationId xmlns:a16="http://schemas.microsoft.com/office/drawing/2014/main" id="{D2F9040D-FB68-41B7-90EF-F4007676076F}"/>
              </a:ext>
            </a:extLst>
          </p:cNvPr>
          <p:cNvPicPr>
            <a:picLocks noChangeAspect="1"/>
          </p:cNvPicPr>
          <p:nvPr/>
        </p:nvPicPr>
        <p:blipFill>
          <a:blip r:embed="rId4"/>
          <a:stretch>
            <a:fillRect/>
          </a:stretch>
        </p:blipFill>
        <p:spPr>
          <a:xfrm>
            <a:off x="4596141" y="3942935"/>
            <a:ext cx="3216358" cy="2593837"/>
          </a:xfrm>
          <a:prstGeom prst="rect">
            <a:avLst/>
          </a:prstGeom>
        </p:spPr>
      </p:pic>
    </p:spTree>
    <p:extLst>
      <p:ext uri="{BB962C8B-B14F-4D97-AF65-F5344CB8AC3E}">
        <p14:creationId xmlns:p14="http://schemas.microsoft.com/office/powerpoint/2010/main" val="375433173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54E700-1348-41AD-9CCE-19C77AE07FD1}"/>
              </a:ext>
            </a:extLst>
          </p:cNvPr>
          <p:cNvPicPr>
            <a:picLocks noChangeAspect="1"/>
          </p:cNvPicPr>
          <p:nvPr/>
        </p:nvPicPr>
        <p:blipFill rotWithShape="1">
          <a:blip r:embed="rId2"/>
          <a:srcRect l="697" t="1460" r="1899" b="4841"/>
          <a:stretch/>
        </p:blipFill>
        <p:spPr>
          <a:xfrm>
            <a:off x="1042738" y="1"/>
            <a:ext cx="10106523" cy="6857999"/>
          </a:xfrm>
          <a:prstGeom prst="rect">
            <a:avLst/>
          </a:prstGeom>
        </p:spPr>
      </p:pic>
      <p:sp>
        <p:nvSpPr>
          <p:cNvPr id="3" name="TextBox 2">
            <a:extLst>
              <a:ext uri="{FF2B5EF4-FFF2-40B4-BE49-F238E27FC236}">
                <a16:creationId xmlns:a16="http://schemas.microsoft.com/office/drawing/2014/main" id="{12837FD4-6D71-4D0C-9949-2E6570F45647}"/>
              </a:ext>
            </a:extLst>
          </p:cNvPr>
          <p:cNvSpPr txBox="1"/>
          <p:nvPr/>
        </p:nvSpPr>
        <p:spPr>
          <a:xfrm>
            <a:off x="7019654" y="4412041"/>
            <a:ext cx="4707748" cy="1200329"/>
          </a:xfrm>
          <a:prstGeom prst="rect">
            <a:avLst/>
          </a:prstGeom>
          <a:noFill/>
        </p:spPr>
        <p:txBody>
          <a:bodyPr wrap="square" rtlCol="0">
            <a:spAutoFit/>
          </a:bodyPr>
          <a:lstStyle/>
          <a:p>
            <a:pPr algn="ctr"/>
            <a:r>
              <a:rPr lang="en-US" sz="3600" b="1" dirty="0">
                <a:solidFill>
                  <a:srgbClr val="FF0000"/>
                </a:solidFill>
              </a:rPr>
              <a:t>Who decides the elections in England???</a:t>
            </a:r>
          </a:p>
        </p:txBody>
      </p:sp>
    </p:spTree>
    <p:extLst>
      <p:ext uri="{BB962C8B-B14F-4D97-AF65-F5344CB8AC3E}">
        <p14:creationId xmlns:p14="http://schemas.microsoft.com/office/powerpoint/2010/main" val="11231143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DC68F5-FE61-40B2-AB1C-67FCAD1E4345}"/>
              </a:ext>
            </a:extLst>
          </p:cNvPr>
          <p:cNvSpPr txBox="1"/>
          <p:nvPr/>
        </p:nvSpPr>
        <p:spPr>
          <a:xfrm>
            <a:off x="247500" y="461638"/>
            <a:ext cx="5468645" cy="3785652"/>
          </a:xfrm>
          <a:prstGeom prst="rect">
            <a:avLst/>
          </a:prstGeom>
          <a:noFill/>
        </p:spPr>
        <p:txBody>
          <a:bodyPr wrap="square" rtlCol="0">
            <a:spAutoFit/>
          </a:bodyPr>
          <a:lstStyle/>
          <a:p>
            <a:r>
              <a:rPr lang="en-US" sz="2400" dirty="0"/>
              <a:t>“When people think of England such terms as ‘Great Britain,’ ‘The Queen,’ ‘The Crown,’ ‘Crown Colonies,’ ‘London,’ ‘The City of London’ and ‘British Empire’ [and so on] . . . When we speak of ‘The City’ we are in fact </a:t>
            </a:r>
            <a:r>
              <a:rPr lang="en-US" sz="2400" dirty="0" err="1"/>
              <a:t>refeering</a:t>
            </a:r>
            <a:r>
              <a:rPr lang="en-US" sz="2400" dirty="0"/>
              <a:t> to a privately owned Corporation—or Sovereign State—occupying an irregular rectangle of 677 acres”—</a:t>
            </a:r>
            <a:r>
              <a:rPr lang="en-US" sz="2400" i="1" dirty="0"/>
              <a:t>Des Griffin, Descent Into Slavery?, p. 41</a:t>
            </a:r>
            <a:endParaRPr lang="en-US" sz="2400" dirty="0"/>
          </a:p>
        </p:txBody>
      </p:sp>
      <p:pic>
        <p:nvPicPr>
          <p:cNvPr id="3" name="Picture 2">
            <a:extLst>
              <a:ext uri="{FF2B5EF4-FFF2-40B4-BE49-F238E27FC236}">
                <a16:creationId xmlns:a16="http://schemas.microsoft.com/office/drawing/2014/main" id="{0F9B2141-F72C-4301-912E-5514ADC12E0B}"/>
              </a:ext>
            </a:extLst>
          </p:cNvPr>
          <p:cNvPicPr>
            <a:picLocks noChangeAspect="1"/>
          </p:cNvPicPr>
          <p:nvPr/>
        </p:nvPicPr>
        <p:blipFill>
          <a:blip r:embed="rId2"/>
          <a:stretch>
            <a:fillRect/>
          </a:stretch>
        </p:blipFill>
        <p:spPr>
          <a:xfrm>
            <a:off x="6853561" y="0"/>
            <a:ext cx="4041561" cy="3000859"/>
          </a:xfrm>
          <a:prstGeom prst="rect">
            <a:avLst/>
          </a:prstGeom>
        </p:spPr>
      </p:pic>
      <p:pic>
        <p:nvPicPr>
          <p:cNvPr id="4" name="Picture 3">
            <a:extLst>
              <a:ext uri="{FF2B5EF4-FFF2-40B4-BE49-F238E27FC236}">
                <a16:creationId xmlns:a16="http://schemas.microsoft.com/office/drawing/2014/main" id="{A0A465F5-21F8-4899-8CB5-2204F4BD6665}"/>
              </a:ext>
            </a:extLst>
          </p:cNvPr>
          <p:cNvPicPr>
            <a:picLocks noChangeAspect="1"/>
          </p:cNvPicPr>
          <p:nvPr/>
        </p:nvPicPr>
        <p:blipFill>
          <a:blip r:embed="rId3"/>
          <a:stretch>
            <a:fillRect/>
          </a:stretch>
        </p:blipFill>
        <p:spPr>
          <a:xfrm>
            <a:off x="6167621" y="3053918"/>
            <a:ext cx="5566037" cy="3917446"/>
          </a:xfrm>
          <a:prstGeom prst="rect">
            <a:avLst/>
          </a:prstGeom>
        </p:spPr>
      </p:pic>
      <p:sp>
        <p:nvSpPr>
          <p:cNvPr id="5" name="TextBox 4">
            <a:extLst>
              <a:ext uri="{FF2B5EF4-FFF2-40B4-BE49-F238E27FC236}">
                <a16:creationId xmlns:a16="http://schemas.microsoft.com/office/drawing/2014/main" id="{B4BB6A83-3CCA-4C01-A7FE-D4DBF036FDFA}"/>
              </a:ext>
            </a:extLst>
          </p:cNvPr>
          <p:cNvSpPr txBox="1"/>
          <p:nvPr/>
        </p:nvSpPr>
        <p:spPr>
          <a:xfrm>
            <a:off x="198803" y="4500979"/>
            <a:ext cx="5566037" cy="2246769"/>
          </a:xfrm>
          <a:prstGeom prst="rect">
            <a:avLst/>
          </a:prstGeom>
          <a:noFill/>
        </p:spPr>
        <p:txBody>
          <a:bodyPr wrap="square" rtlCol="0">
            <a:spAutoFit/>
          </a:bodyPr>
          <a:lstStyle/>
          <a:p>
            <a:r>
              <a:rPr lang="en-US" sz="2800" i="1" dirty="0">
                <a:solidFill>
                  <a:srgbClr val="FF0000"/>
                </a:solidFill>
                <a:effectLst>
                  <a:outerShdw blurRad="38100" dist="38100" dir="2700000" algn="tl">
                    <a:srgbClr val="000000">
                      <a:alpha val="43137"/>
                    </a:srgbClr>
                  </a:outerShdw>
                </a:effectLst>
              </a:rPr>
              <a:t>The Central Banking systems set up in all countries is how the Rothschilds ensure that they control the money supply… England’s “Bank of England” is no exception…</a:t>
            </a:r>
          </a:p>
        </p:txBody>
      </p:sp>
    </p:spTree>
    <p:extLst>
      <p:ext uri="{BB962C8B-B14F-4D97-AF65-F5344CB8AC3E}">
        <p14:creationId xmlns:p14="http://schemas.microsoft.com/office/powerpoint/2010/main" val="45647040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5B019-A31F-41AB-9AF3-6686D7D77A43}"/>
              </a:ext>
            </a:extLst>
          </p:cNvPr>
          <p:cNvSpPr txBox="1"/>
          <p:nvPr/>
        </p:nvSpPr>
        <p:spPr>
          <a:xfrm>
            <a:off x="71016" y="1058286"/>
            <a:ext cx="5856303" cy="5262979"/>
          </a:xfrm>
          <a:prstGeom prst="rect">
            <a:avLst/>
          </a:prstGeom>
          <a:noFill/>
        </p:spPr>
        <p:txBody>
          <a:bodyPr wrap="square" rtlCol="0">
            <a:spAutoFit/>
          </a:bodyPr>
          <a:lstStyle/>
          <a:p>
            <a:r>
              <a:rPr lang="en-US" sz="2800" dirty="0"/>
              <a:t>“and located right in the heart of the ‘Greater London Area’ . . . The ‘Crown’ is a committee of twelve to fourteen men who rule the independent sovereign state known as London or ‘The City.’ ‘The City’ is not part of England. It is not subject to the Sovereign [of England]. . . The City, which is often called ‘the wealthiest square mile on earth”, is ruled by a Lord Mayor.”—</a:t>
            </a:r>
            <a:r>
              <a:rPr lang="en-US" sz="2800" i="1" dirty="0"/>
              <a:t>Des Griffin, Descent Into Slavery?, p. 41-42</a:t>
            </a:r>
            <a:endParaRPr lang="en-US" sz="2800" dirty="0"/>
          </a:p>
        </p:txBody>
      </p:sp>
      <p:sp>
        <p:nvSpPr>
          <p:cNvPr id="3" name="TextBox 2">
            <a:extLst>
              <a:ext uri="{FF2B5EF4-FFF2-40B4-BE49-F238E27FC236}">
                <a16:creationId xmlns:a16="http://schemas.microsoft.com/office/drawing/2014/main" id="{54DD969C-0DA3-4F24-B0BC-41269D2996D9}"/>
              </a:ext>
            </a:extLst>
          </p:cNvPr>
          <p:cNvSpPr txBox="1"/>
          <p:nvPr/>
        </p:nvSpPr>
        <p:spPr>
          <a:xfrm>
            <a:off x="701335" y="71021"/>
            <a:ext cx="6596109" cy="769441"/>
          </a:xfrm>
          <a:prstGeom prst="rect">
            <a:avLst/>
          </a:prstGeom>
          <a:noFill/>
        </p:spPr>
        <p:txBody>
          <a:bodyPr wrap="square" rtlCol="0">
            <a:spAutoFit/>
          </a:bodyPr>
          <a:lstStyle/>
          <a:p>
            <a:r>
              <a:rPr lang="en-US" sz="4400" b="1" dirty="0">
                <a:solidFill>
                  <a:srgbClr val="C00000"/>
                </a:solidFill>
                <a:effectLst>
                  <a:outerShdw blurRad="38100" dist="38100" dir="2700000" algn="tl">
                    <a:srgbClr val="000000">
                      <a:alpha val="43137"/>
                    </a:srgbClr>
                  </a:outerShdw>
                </a:effectLst>
              </a:rPr>
              <a:t>Who Owns “The City”???</a:t>
            </a:r>
          </a:p>
        </p:txBody>
      </p:sp>
      <p:pic>
        <p:nvPicPr>
          <p:cNvPr id="4" name="Picture 3">
            <a:extLst>
              <a:ext uri="{FF2B5EF4-FFF2-40B4-BE49-F238E27FC236}">
                <a16:creationId xmlns:a16="http://schemas.microsoft.com/office/drawing/2014/main" id="{0022A42C-C115-49B8-B94D-0F209F848C1E}"/>
              </a:ext>
            </a:extLst>
          </p:cNvPr>
          <p:cNvPicPr>
            <a:picLocks noChangeAspect="1"/>
          </p:cNvPicPr>
          <p:nvPr/>
        </p:nvPicPr>
        <p:blipFill>
          <a:blip r:embed="rId2"/>
          <a:stretch>
            <a:fillRect/>
          </a:stretch>
        </p:blipFill>
        <p:spPr>
          <a:xfrm>
            <a:off x="6523608" y="878796"/>
            <a:ext cx="4617603" cy="2550204"/>
          </a:xfrm>
          <a:prstGeom prst="rect">
            <a:avLst/>
          </a:prstGeom>
        </p:spPr>
      </p:pic>
      <p:pic>
        <p:nvPicPr>
          <p:cNvPr id="5" name="Picture 4">
            <a:extLst>
              <a:ext uri="{FF2B5EF4-FFF2-40B4-BE49-F238E27FC236}">
                <a16:creationId xmlns:a16="http://schemas.microsoft.com/office/drawing/2014/main" id="{0D5B5C76-B8E1-4DCF-9BCE-E2017C253936}"/>
              </a:ext>
            </a:extLst>
          </p:cNvPr>
          <p:cNvPicPr>
            <a:picLocks noChangeAspect="1"/>
          </p:cNvPicPr>
          <p:nvPr/>
        </p:nvPicPr>
        <p:blipFill>
          <a:blip r:embed="rId3"/>
          <a:stretch>
            <a:fillRect/>
          </a:stretch>
        </p:blipFill>
        <p:spPr>
          <a:xfrm>
            <a:off x="5982069" y="3484762"/>
            <a:ext cx="3534793" cy="2354956"/>
          </a:xfrm>
          <a:prstGeom prst="rect">
            <a:avLst/>
          </a:prstGeom>
        </p:spPr>
      </p:pic>
      <p:sp>
        <p:nvSpPr>
          <p:cNvPr id="6" name="TextBox 5">
            <a:extLst>
              <a:ext uri="{FF2B5EF4-FFF2-40B4-BE49-F238E27FC236}">
                <a16:creationId xmlns:a16="http://schemas.microsoft.com/office/drawing/2014/main" id="{7A8A89AB-2B92-441F-A75D-1C1EC43A37D8}"/>
              </a:ext>
            </a:extLst>
          </p:cNvPr>
          <p:cNvSpPr txBox="1"/>
          <p:nvPr/>
        </p:nvSpPr>
        <p:spPr>
          <a:xfrm>
            <a:off x="6626440" y="6044730"/>
            <a:ext cx="4589755" cy="830997"/>
          </a:xfrm>
          <a:prstGeom prst="rect">
            <a:avLst/>
          </a:prstGeom>
          <a:noFill/>
        </p:spPr>
        <p:txBody>
          <a:bodyPr wrap="square" rtlCol="0">
            <a:spAutoFit/>
          </a:bodyPr>
          <a:lstStyle/>
          <a:p>
            <a:pPr algn="ctr"/>
            <a:r>
              <a:rPr lang="en-US" sz="2400" dirty="0"/>
              <a:t>Lord Mayor of England is Peter </a:t>
            </a:r>
            <a:r>
              <a:rPr lang="en-US" sz="2400" dirty="0" err="1"/>
              <a:t>Estlin</a:t>
            </a:r>
            <a:r>
              <a:rPr lang="en-US" sz="2400" dirty="0"/>
              <a:t> (2018)</a:t>
            </a:r>
          </a:p>
        </p:txBody>
      </p:sp>
      <p:pic>
        <p:nvPicPr>
          <p:cNvPr id="7" name="Picture 6">
            <a:extLst>
              <a:ext uri="{FF2B5EF4-FFF2-40B4-BE49-F238E27FC236}">
                <a16:creationId xmlns:a16="http://schemas.microsoft.com/office/drawing/2014/main" id="{49C15CAB-4BDC-4C48-814D-72790815DCF7}"/>
              </a:ext>
            </a:extLst>
          </p:cNvPr>
          <p:cNvPicPr>
            <a:picLocks noChangeAspect="1"/>
          </p:cNvPicPr>
          <p:nvPr/>
        </p:nvPicPr>
        <p:blipFill>
          <a:blip r:embed="rId4"/>
          <a:stretch>
            <a:fillRect/>
          </a:stretch>
        </p:blipFill>
        <p:spPr>
          <a:xfrm>
            <a:off x="8532873" y="3558722"/>
            <a:ext cx="3267075" cy="2200275"/>
          </a:xfrm>
          <a:prstGeom prst="rect">
            <a:avLst/>
          </a:prstGeom>
        </p:spPr>
      </p:pic>
    </p:spTree>
    <p:extLst>
      <p:ext uri="{BB962C8B-B14F-4D97-AF65-F5344CB8AC3E}">
        <p14:creationId xmlns:p14="http://schemas.microsoft.com/office/powerpoint/2010/main" val="225688984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EDDD5-19B9-4098-B820-511B5779F0C2}"/>
              </a:ext>
            </a:extLst>
          </p:cNvPr>
          <p:cNvSpPr txBox="1"/>
          <p:nvPr/>
        </p:nvSpPr>
        <p:spPr>
          <a:xfrm>
            <a:off x="216130" y="151179"/>
            <a:ext cx="5879869" cy="6555641"/>
          </a:xfrm>
          <a:prstGeom prst="rect">
            <a:avLst/>
          </a:prstGeom>
          <a:noFill/>
        </p:spPr>
        <p:txBody>
          <a:bodyPr wrap="square" rtlCol="0">
            <a:spAutoFit/>
          </a:bodyPr>
          <a:lstStyle/>
          <a:p>
            <a:r>
              <a:rPr lang="en-US" sz="2800" dirty="0"/>
              <a:t>“Here are grouped together Britain’s great financial and commercial institutions: wealthy banks, dominated by the privately-owned (Rothschild controlled) Bank of England, Lloyd’s of London, the London Stock Exchange, and offices of most of the leading international trading concerns. . . When the Queen of England goes to visit The City she is met by the Lord Mayor at Temple Bar, the symbolic gate of the City. </a:t>
            </a:r>
            <a:r>
              <a:rPr lang="en-US" sz="2800" b="1" dirty="0"/>
              <a:t>She bows and asks permission to enter in his private sovereign State</a:t>
            </a:r>
            <a:r>
              <a:rPr lang="en-US" sz="2800" dirty="0"/>
              <a:t>.”—</a:t>
            </a:r>
            <a:r>
              <a:rPr lang="en-US" sz="2800" i="1" dirty="0"/>
              <a:t>Des Griffin, Descent Into Slavery?, p. 42</a:t>
            </a:r>
            <a:endParaRPr lang="en-US" sz="2800" dirty="0"/>
          </a:p>
        </p:txBody>
      </p:sp>
      <p:pic>
        <p:nvPicPr>
          <p:cNvPr id="3" name="Picture 2">
            <a:extLst>
              <a:ext uri="{FF2B5EF4-FFF2-40B4-BE49-F238E27FC236}">
                <a16:creationId xmlns:a16="http://schemas.microsoft.com/office/drawing/2014/main" id="{D02151F8-7865-454A-8481-24295ECC7E9D}"/>
              </a:ext>
            </a:extLst>
          </p:cNvPr>
          <p:cNvPicPr>
            <a:picLocks noChangeAspect="1"/>
          </p:cNvPicPr>
          <p:nvPr/>
        </p:nvPicPr>
        <p:blipFill>
          <a:blip r:embed="rId2"/>
          <a:stretch>
            <a:fillRect/>
          </a:stretch>
        </p:blipFill>
        <p:spPr>
          <a:xfrm>
            <a:off x="7181857" y="1384138"/>
            <a:ext cx="3755432" cy="2610654"/>
          </a:xfrm>
          <a:prstGeom prst="rect">
            <a:avLst/>
          </a:prstGeom>
        </p:spPr>
      </p:pic>
      <p:sp>
        <p:nvSpPr>
          <p:cNvPr id="4" name="TextBox 3">
            <a:extLst>
              <a:ext uri="{FF2B5EF4-FFF2-40B4-BE49-F238E27FC236}">
                <a16:creationId xmlns:a16="http://schemas.microsoft.com/office/drawing/2014/main" id="{DDC4FFF4-6E89-4EB7-9ACA-167549B2F952}"/>
              </a:ext>
            </a:extLst>
          </p:cNvPr>
          <p:cNvSpPr txBox="1"/>
          <p:nvPr/>
        </p:nvSpPr>
        <p:spPr>
          <a:xfrm>
            <a:off x="6454065" y="0"/>
            <a:ext cx="5450783" cy="1384995"/>
          </a:xfrm>
          <a:prstGeom prst="rect">
            <a:avLst/>
          </a:prstGeom>
          <a:noFill/>
        </p:spPr>
        <p:txBody>
          <a:bodyPr wrap="square" rtlCol="0">
            <a:spAutoFit/>
          </a:bodyPr>
          <a:lstStyle/>
          <a:p>
            <a:r>
              <a:rPr lang="en-US" sz="2800" i="1" dirty="0">
                <a:solidFill>
                  <a:srgbClr val="002060"/>
                </a:solidFill>
                <a:effectLst>
                  <a:outerShdw blurRad="38100" dist="38100" dir="2700000" algn="tl">
                    <a:srgbClr val="000000">
                      <a:alpha val="43137"/>
                    </a:srgbClr>
                  </a:outerShdw>
                </a:effectLst>
              </a:rPr>
              <a:t>Who’s in charge? And Who is dressed more luxuriously during this meeting? Who really rules London?</a:t>
            </a:r>
          </a:p>
        </p:txBody>
      </p:sp>
      <p:pic>
        <p:nvPicPr>
          <p:cNvPr id="5" name="Picture 4">
            <a:extLst>
              <a:ext uri="{FF2B5EF4-FFF2-40B4-BE49-F238E27FC236}">
                <a16:creationId xmlns:a16="http://schemas.microsoft.com/office/drawing/2014/main" id="{836F36B9-16B9-4E40-AEF4-F4B0280E79C2}"/>
              </a:ext>
            </a:extLst>
          </p:cNvPr>
          <p:cNvPicPr>
            <a:picLocks noChangeAspect="1"/>
          </p:cNvPicPr>
          <p:nvPr/>
        </p:nvPicPr>
        <p:blipFill>
          <a:blip r:embed="rId3"/>
          <a:stretch>
            <a:fillRect/>
          </a:stretch>
        </p:blipFill>
        <p:spPr>
          <a:xfrm>
            <a:off x="7181857" y="3993935"/>
            <a:ext cx="3755432" cy="2864065"/>
          </a:xfrm>
          <a:prstGeom prst="rect">
            <a:avLst/>
          </a:prstGeom>
        </p:spPr>
      </p:pic>
    </p:spTree>
    <p:extLst>
      <p:ext uri="{BB962C8B-B14F-4D97-AF65-F5344CB8AC3E}">
        <p14:creationId xmlns:p14="http://schemas.microsoft.com/office/powerpoint/2010/main" val="123368869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789EB-5417-4B25-9824-4159BD7AA518}"/>
              </a:ext>
            </a:extLst>
          </p:cNvPr>
          <p:cNvSpPr txBox="1"/>
          <p:nvPr/>
        </p:nvSpPr>
        <p:spPr>
          <a:xfrm>
            <a:off x="7048870" y="753149"/>
            <a:ext cx="5036545" cy="4832092"/>
          </a:xfrm>
          <a:prstGeom prst="rect">
            <a:avLst/>
          </a:prstGeom>
          <a:noFill/>
        </p:spPr>
        <p:txBody>
          <a:bodyPr wrap="square" rtlCol="0">
            <a:spAutoFit/>
          </a:bodyPr>
          <a:lstStyle/>
          <a:p>
            <a:r>
              <a:rPr lang="en-US" sz="2800" dirty="0">
                <a:solidFill>
                  <a:srgbClr val="FF0000"/>
                </a:solidFill>
              </a:rPr>
              <a:t>“He grants permission to enter by hander he the sword of State. During such State visits “the Lord Mayor in his robes and chain, and his entourage in medieval costume, outshines the royal party, which can dress up no further than service uniforms.” The Lord Mayor leads the queen into his city.”—</a:t>
            </a:r>
            <a:r>
              <a:rPr lang="en-US" sz="2800" i="1" dirty="0">
                <a:solidFill>
                  <a:srgbClr val="FF0000"/>
                </a:solidFill>
              </a:rPr>
              <a:t>Des Griffin, Descent Into Slavery?, p. 42</a:t>
            </a:r>
            <a:endParaRPr lang="en-US" sz="2800" dirty="0">
              <a:solidFill>
                <a:srgbClr val="FF0000"/>
              </a:solidFill>
            </a:endParaRPr>
          </a:p>
        </p:txBody>
      </p:sp>
      <p:pic>
        <p:nvPicPr>
          <p:cNvPr id="3" name="Picture 2">
            <a:extLst>
              <a:ext uri="{FF2B5EF4-FFF2-40B4-BE49-F238E27FC236}">
                <a16:creationId xmlns:a16="http://schemas.microsoft.com/office/drawing/2014/main" id="{2818D453-2996-49A0-BA9C-DBA69CCAB1E2}"/>
              </a:ext>
            </a:extLst>
          </p:cNvPr>
          <p:cNvPicPr>
            <a:picLocks noChangeAspect="1"/>
          </p:cNvPicPr>
          <p:nvPr/>
        </p:nvPicPr>
        <p:blipFill rotWithShape="1">
          <a:blip r:embed="rId2"/>
          <a:srcRect b="3379"/>
          <a:stretch/>
        </p:blipFill>
        <p:spPr>
          <a:xfrm>
            <a:off x="224079" y="2636896"/>
            <a:ext cx="2877787" cy="3807754"/>
          </a:xfrm>
          <a:prstGeom prst="rect">
            <a:avLst/>
          </a:prstGeom>
        </p:spPr>
      </p:pic>
      <p:pic>
        <p:nvPicPr>
          <p:cNvPr id="4" name="Picture 3">
            <a:extLst>
              <a:ext uri="{FF2B5EF4-FFF2-40B4-BE49-F238E27FC236}">
                <a16:creationId xmlns:a16="http://schemas.microsoft.com/office/drawing/2014/main" id="{C5407A89-AFEF-4508-A803-24EC2F75DDFB}"/>
              </a:ext>
            </a:extLst>
          </p:cNvPr>
          <p:cNvPicPr>
            <a:picLocks noChangeAspect="1"/>
          </p:cNvPicPr>
          <p:nvPr/>
        </p:nvPicPr>
        <p:blipFill>
          <a:blip r:embed="rId3"/>
          <a:stretch>
            <a:fillRect/>
          </a:stretch>
        </p:blipFill>
        <p:spPr>
          <a:xfrm>
            <a:off x="3208399" y="2748704"/>
            <a:ext cx="3418812" cy="3210152"/>
          </a:xfrm>
          <a:prstGeom prst="rect">
            <a:avLst/>
          </a:prstGeom>
        </p:spPr>
      </p:pic>
      <p:sp>
        <p:nvSpPr>
          <p:cNvPr id="5" name="TextBox 4">
            <a:extLst>
              <a:ext uri="{FF2B5EF4-FFF2-40B4-BE49-F238E27FC236}">
                <a16:creationId xmlns:a16="http://schemas.microsoft.com/office/drawing/2014/main" id="{4C176FB5-64F3-47C4-9E95-6B13BD90990F}"/>
              </a:ext>
            </a:extLst>
          </p:cNvPr>
          <p:cNvSpPr txBox="1"/>
          <p:nvPr/>
        </p:nvSpPr>
        <p:spPr>
          <a:xfrm>
            <a:off x="257452" y="257452"/>
            <a:ext cx="6263227" cy="2246769"/>
          </a:xfrm>
          <a:prstGeom prst="rect">
            <a:avLst/>
          </a:prstGeom>
          <a:noFill/>
        </p:spPr>
        <p:txBody>
          <a:bodyPr wrap="square" rtlCol="0">
            <a:spAutoFit/>
          </a:bodyPr>
          <a:lstStyle/>
          <a:p>
            <a:r>
              <a:rPr lang="en-US" sz="2000" dirty="0" err="1">
                <a:solidFill>
                  <a:srgbClr val="FFFF00"/>
                </a:solidFill>
              </a:rPr>
              <a:t>Outdressed</a:t>
            </a:r>
            <a:r>
              <a:rPr lang="en-US" sz="2000" dirty="0">
                <a:solidFill>
                  <a:srgbClr val="FFFF00"/>
                </a:solidFill>
              </a:rPr>
              <a:t> and Outshined in Authority and Glory, the inferior Queen follows her superior Lord Mayor of London as he leads her into his personal city… Just a ceremony??? Highly doubtful, seeing that it belittles the authority of the Monarch of England in the eyes of all onlookers and clearly depicts the Monarch of England submissive to the Lord Mayor of London</a:t>
            </a:r>
          </a:p>
        </p:txBody>
      </p:sp>
    </p:spTree>
    <p:extLst>
      <p:ext uri="{BB962C8B-B14F-4D97-AF65-F5344CB8AC3E}">
        <p14:creationId xmlns:p14="http://schemas.microsoft.com/office/powerpoint/2010/main" val="329406434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053052-3959-4E42-8E8C-2B4D874A4E13}"/>
              </a:ext>
            </a:extLst>
          </p:cNvPr>
          <p:cNvPicPr>
            <a:picLocks noChangeAspect="1"/>
          </p:cNvPicPr>
          <p:nvPr/>
        </p:nvPicPr>
        <p:blipFill>
          <a:blip r:embed="rId2"/>
          <a:stretch>
            <a:fillRect/>
          </a:stretch>
        </p:blipFill>
        <p:spPr>
          <a:xfrm>
            <a:off x="5908043" y="76291"/>
            <a:ext cx="5745220" cy="3217323"/>
          </a:xfrm>
          <a:prstGeom prst="rect">
            <a:avLst/>
          </a:prstGeom>
        </p:spPr>
      </p:pic>
      <p:sp>
        <p:nvSpPr>
          <p:cNvPr id="3" name="TextBox 2">
            <a:extLst>
              <a:ext uri="{FF2B5EF4-FFF2-40B4-BE49-F238E27FC236}">
                <a16:creationId xmlns:a16="http://schemas.microsoft.com/office/drawing/2014/main" id="{14DC5C6A-324B-47B9-A9D9-B8B7D489D5E2}"/>
              </a:ext>
            </a:extLst>
          </p:cNvPr>
          <p:cNvSpPr txBox="1"/>
          <p:nvPr/>
        </p:nvSpPr>
        <p:spPr>
          <a:xfrm>
            <a:off x="204186" y="186431"/>
            <a:ext cx="5424257" cy="1446550"/>
          </a:xfrm>
          <a:prstGeom prst="rect">
            <a:avLst/>
          </a:prstGeom>
          <a:noFill/>
        </p:spPr>
        <p:txBody>
          <a:bodyPr wrap="square" rtlCol="0">
            <a:spAutoFit/>
          </a:bodyPr>
          <a:lstStyle/>
          <a:p>
            <a:r>
              <a:rPr lang="en-US" sz="4400" i="1" dirty="0">
                <a:effectLst>
                  <a:outerShdw blurRad="38100" dist="38100" dir="2700000" algn="tl">
                    <a:srgbClr val="000000">
                      <a:alpha val="43137"/>
                    </a:srgbClr>
                  </a:outerShdw>
                </a:effectLst>
              </a:rPr>
              <a:t>Another Ruling System in America????</a:t>
            </a:r>
          </a:p>
        </p:txBody>
      </p:sp>
      <p:sp>
        <p:nvSpPr>
          <p:cNvPr id="4" name="TextBox 3">
            <a:extLst>
              <a:ext uri="{FF2B5EF4-FFF2-40B4-BE49-F238E27FC236}">
                <a16:creationId xmlns:a16="http://schemas.microsoft.com/office/drawing/2014/main" id="{A2C03E71-134A-48FE-B7D0-CA6C03B5C061}"/>
              </a:ext>
            </a:extLst>
          </p:cNvPr>
          <p:cNvSpPr txBox="1"/>
          <p:nvPr/>
        </p:nvSpPr>
        <p:spPr>
          <a:xfrm>
            <a:off x="5770486" y="3379721"/>
            <a:ext cx="6272028" cy="369332"/>
          </a:xfrm>
          <a:prstGeom prst="rect">
            <a:avLst/>
          </a:prstGeom>
          <a:noFill/>
        </p:spPr>
        <p:txBody>
          <a:bodyPr wrap="square" rtlCol="0">
            <a:spAutoFit/>
          </a:bodyPr>
          <a:lstStyle/>
          <a:p>
            <a:r>
              <a:rPr lang="en-US" b="1" dirty="0"/>
              <a:t>Alan Greenspan (13</a:t>
            </a:r>
            <a:r>
              <a:rPr lang="en-US" b="1" baseline="30000" dirty="0"/>
              <a:t>th</a:t>
            </a:r>
            <a:r>
              <a:rPr lang="en-US" b="1" dirty="0"/>
              <a:t> Chair of the Federal Reserve 1987-2006)</a:t>
            </a:r>
          </a:p>
        </p:txBody>
      </p:sp>
      <p:pic>
        <p:nvPicPr>
          <p:cNvPr id="5" name="Picture 4">
            <a:extLst>
              <a:ext uri="{FF2B5EF4-FFF2-40B4-BE49-F238E27FC236}">
                <a16:creationId xmlns:a16="http://schemas.microsoft.com/office/drawing/2014/main" id="{BAAB4359-9510-473A-A94A-9EEACC9F28E4}"/>
              </a:ext>
            </a:extLst>
          </p:cNvPr>
          <p:cNvPicPr>
            <a:picLocks noChangeAspect="1"/>
          </p:cNvPicPr>
          <p:nvPr/>
        </p:nvPicPr>
        <p:blipFill>
          <a:blip r:embed="rId3"/>
          <a:stretch>
            <a:fillRect/>
          </a:stretch>
        </p:blipFill>
        <p:spPr>
          <a:xfrm>
            <a:off x="6096000" y="3835160"/>
            <a:ext cx="5397929" cy="3022840"/>
          </a:xfrm>
          <a:prstGeom prst="rect">
            <a:avLst/>
          </a:prstGeom>
        </p:spPr>
      </p:pic>
      <p:pic>
        <p:nvPicPr>
          <p:cNvPr id="6" name="Picture 5">
            <a:extLst>
              <a:ext uri="{FF2B5EF4-FFF2-40B4-BE49-F238E27FC236}">
                <a16:creationId xmlns:a16="http://schemas.microsoft.com/office/drawing/2014/main" id="{0588C5B8-2DA2-4036-B66E-EF784FE595A4}"/>
              </a:ext>
            </a:extLst>
          </p:cNvPr>
          <p:cNvPicPr>
            <a:picLocks noChangeAspect="1"/>
          </p:cNvPicPr>
          <p:nvPr/>
        </p:nvPicPr>
        <p:blipFill>
          <a:blip r:embed="rId4"/>
          <a:stretch>
            <a:fillRect/>
          </a:stretch>
        </p:blipFill>
        <p:spPr>
          <a:xfrm>
            <a:off x="635926" y="2357668"/>
            <a:ext cx="4382923" cy="4012060"/>
          </a:xfrm>
          <a:prstGeom prst="rect">
            <a:avLst/>
          </a:prstGeom>
        </p:spPr>
      </p:pic>
    </p:spTree>
    <p:extLst>
      <p:ext uri="{BB962C8B-B14F-4D97-AF65-F5344CB8AC3E}">
        <p14:creationId xmlns:p14="http://schemas.microsoft.com/office/powerpoint/2010/main" val="128809010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BBF1FA-400A-4193-9159-9F5FA16F439E}"/>
              </a:ext>
            </a:extLst>
          </p:cNvPr>
          <p:cNvPicPr>
            <a:picLocks noChangeAspect="1"/>
          </p:cNvPicPr>
          <p:nvPr/>
        </p:nvPicPr>
        <p:blipFill>
          <a:blip r:embed="rId2"/>
          <a:stretch>
            <a:fillRect/>
          </a:stretch>
        </p:blipFill>
        <p:spPr>
          <a:xfrm>
            <a:off x="0" y="242824"/>
            <a:ext cx="12192000" cy="6372352"/>
          </a:xfrm>
          <a:prstGeom prst="rect">
            <a:avLst/>
          </a:prstGeom>
        </p:spPr>
      </p:pic>
      <p:pic>
        <p:nvPicPr>
          <p:cNvPr id="2" name="Picture 1">
            <a:extLst>
              <a:ext uri="{FF2B5EF4-FFF2-40B4-BE49-F238E27FC236}">
                <a16:creationId xmlns:a16="http://schemas.microsoft.com/office/drawing/2014/main" id="{A9F3D56A-6328-4CCA-97F4-CA4C340DE2D2}"/>
              </a:ext>
            </a:extLst>
          </p:cNvPr>
          <p:cNvPicPr>
            <a:picLocks noChangeAspect="1"/>
          </p:cNvPicPr>
          <p:nvPr/>
        </p:nvPicPr>
        <p:blipFill>
          <a:blip r:embed="rId3"/>
          <a:stretch>
            <a:fillRect/>
          </a:stretch>
        </p:blipFill>
        <p:spPr>
          <a:xfrm>
            <a:off x="8232866" y="0"/>
            <a:ext cx="3959134" cy="2747639"/>
          </a:xfrm>
          <a:prstGeom prst="rect">
            <a:avLst/>
          </a:prstGeom>
        </p:spPr>
      </p:pic>
      <p:pic>
        <p:nvPicPr>
          <p:cNvPr id="5" name="Picture 4">
            <a:extLst>
              <a:ext uri="{FF2B5EF4-FFF2-40B4-BE49-F238E27FC236}">
                <a16:creationId xmlns:a16="http://schemas.microsoft.com/office/drawing/2014/main" id="{0FD1FCB3-7B2E-4551-9E69-6498DA4BF651}"/>
              </a:ext>
            </a:extLst>
          </p:cNvPr>
          <p:cNvPicPr>
            <a:picLocks noChangeAspect="1"/>
          </p:cNvPicPr>
          <p:nvPr/>
        </p:nvPicPr>
        <p:blipFill>
          <a:blip r:embed="rId4"/>
          <a:stretch>
            <a:fillRect/>
          </a:stretch>
        </p:blipFill>
        <p:spPr>
          <a:xfrm>
            <a:off x="-1" y="-1"/>
            <a:ext cx="3852909" cy="2741493"/>
          </a:xfrm>
          <a:prstGeom prst="rect">
            <a:avLst/>
          </a:prstGeom>
        </p:spPr>
      </p:pic>
      <p:sp>
        <p:nvSpPr>
          <p:cNvPr id="6" name="TextBox 5">
            <a:extLst>
              <a:ext uri="{FF2B5EF4-FFF2-40B4-BE49-F238E27FC236}">
                <a16:creationId xmlns:a16="http://schemas.microsoft.com/office/drawing/2014/main" id="{B59A35B6-2607-4625-99B4-20E06A642BB8}"/>
              </a:ext>
            </a:extLst>
          </p:cNvPr>
          <p:cNvSpPr txBox="1"/>
          <p:nvPr/>
        </p:nvSpPr>
        <p:spPr>
          <a:xfrm>
            <a:off x="116889" y="5560549"/>
            <a:ext cx="11780668" cy="830997"/>
          </a:xfrm>
          <a:prstGeom prst="rect">
            <a:avLst/>
          </a:prstGeom>
          <a:noFill/>
        </p:spPr>
        <p:txBody>
          <a:bodyPr wrap="square" rtlCol="0">
            <a:spAutoFit/>
          </a:bodyPr>
          <a:lstStyle/>
          <a:p>
            <a:r>
              <a:rPr lang="en-US" sz="2400" dirty="0">
                <a:solidFill>
                  <a:srgbClr val="FF0000"/>
                </a:solidFill>
                <a:highlight>
                  <a:srgbClr val="000000"/>
                </a:highlight>
              </a:rPr>
              <a:t>“The Bank was organized by Robert Morris”—</a:t>
            </a:r>
            <a:r>
              <a:rPr lang="en-US" sz="2400" i="1" dirty="0">
                <a:solidFill>
                  <a:srgbClr val="FF0000"/>
                </a:solidFill>
                <a:highlight>
                  <a:srgbClr val="000000"/>
                </a:highlight>
              </a:rPr>
              <a:t>G. Edward Griffin, The Creature From Jekyll Island, p. 325</a:t>
            </a:r>
            <a:endParaRPr lang="en-US" sz="2400" dirty="0">
              <a:solidFill>
                <a:srgbClr val="FF0000"/>
              </a:solidFill>
              <a:highlight>
                <a:srgbClr val="000000"/>
              </a:highlight>
            </a:endParaRPr>
          </a:p>
        </p:txBody>
      </p:sp>
    </p:spTree>
    <p:extLst>
      <p:ext uri="{BB962C8B-B14F-4D97-AF65-F5344CB8AC3E}">
        <p14:creationId xmlns:p14="http://schemas.microsoft.com/office/powerpoint/2010/main" val="353486913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46951-B68E-4EAC-812B-1FB23E169518}"/>
              </a:ext>
            </a:extLst>
          </p:cNvPr>
          <p:cNvSpPr txBox="1"/>
          <p:nvPr/>
        </p:nvSpPr>
        <p:spPr>
          <a:xfrm>
            <a:off x="6782540" y="390617"/>
            <a:ext cx="4873841" cy="5262979"/>
          </a:xfrm>
          <a:prstGeom prst="rect">
            <a:avLst/>
          </a:prstGeom>
          <a:noFill/>
        </p:spPr>
        <p:txBody>
          <a:bodyPr wrap="square" rtlCol="0">
            <a:spAutoFit/>
          </a:bodyPr>
          <a:lstStyle/>
          <a:p>
            <a:r>
              <a:rPr lang="en-US" sz="2800" dirty="0"/>
              <a:t>“a member of Congress, who was a leader of a group of politicians and merchants who wanted the new nation to imitate the mercantilism of England [in 1781]. . . He was a wealthy Philadelphia merchant who had profited greatly from war contracts during the Revolution.”—</a:t>
            </a:r>
            <a:r>
              <a:rPr lang="en-US" sz="2800" i="1" dirty="0"/>
              <a:t>G. Edward Griffin, The Creature From Jekyll Island, p. 325</a:t>
            </a:r>
            <a:endParaRPr lang="en-US" sz="2800" dirty="0"/>
          </a:p>
        </p:txBody>
      </p:sp>
      <p:pic>
        <p:nvPicPr>
          <p:cNvPr id="3" name="Picture 2">
            <a:extLst>
              <a:ext uri="{FF2B5EF4-FFF2-40B4-BE49-F238E27FC236}">
                <a16:creationId xmlns:a16="http://schemas.microsoft.com/office/drawing/2014/main" id="{13E76548-B7F1-499B-AFC1-248CC277490E}"/>
              </a:ext>
            </a:extLst>
          </p:cNvPr>
          <p:cNvPicPr>
            <a:picLocks noChangeAspect="1"/>
          </p:cNvPicPr>
          <p:nvPr/>
        </p:nvPicPr>
        <p:blipFill>
          <a:blip r:embed="rId2"/>
          <a:stretch>
            <a:fillRect/>
          </a:stretch>
        </p:blipFill>
        <p:spPr>
          <a:xfrm>
            <a:off x="786876" y="96636"/>
            <a:ext cx="4761668" cy="5685143"/>
          </a:xfrm>
          <a:prstGeom prst="rect">
            <a:avLst/>
          </a:prstGeom>
        </p:spPr>
      </p:pic>
      <p:sp>
        <p:nvSpPr>
          <p:cNvPr id="4" name="TextBox 3">
            <a:extLst>
              <a:ext uri="{FF2B5EF4-FFF2-40B4-BE49-F238E27FC236}">
                <a16:creationId xmlns:a16="http://schemas.microsoft.com/office/drawing/2014/main" id="{0F02E27C-9EF0-437D-9D12-338C93D288B6}"/>
              </a:ext>
            </a:extLst>
          </p:cNvPr>
          <p:cNvSpPr txBox="1"/>
          <p:nvPr/>
        </p:nvSpPr>
        <p:spPr>
          <a:xfrm>
            <a:off x="257452" y="5841507"/>
            <a:ext cx="5930283" cy="830997"/>
          </a:xfrm>
          <a:prstGeom prst="rect">
            <a:avLst/>
          </a:prstGeom>
          <a:noFill/>
        </p:spPr>
        <p:txBody>
          <a:bodyPr wrap="square" rtlCol="0">
            <a:spAutoFit/>
          </a:bodyPr>
          <a:lstStyle/>
          <a:p>
            <a:r>
              <a:rPr lang="en-US" sz="2400" dirty="0"/>
              <a:t>Robert Morris (Senator Pennsylvania 1789-1795; Superintendent of Finance 1781-1784)</a:t>
            </a:r>
          </a:p>
        </p:txBody>
      </p:sp>
    </p:spTree>
    <p:extLst>
      <p:ext uri="{BB962C8B-B14F-4D97-AF65-F5344CB8AC3E}">
        <p14:creationId xmlns:p14="http://schemas.microsoft.com/office/powerpoint/2010/main" val="160212112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EE5022-16BF-4813-B552-2DBFAF625DB5}"/>
              </a:ext>
            </a:extLst>
          </p:cNvPr>
          <p:cNvSpPr/>
          <p:nvPr/>
        </p:nvSpPr>
        <p:spPr>
          <a:xfrm>
            <a:off x="4919757" y="1763200"/>
            <a:ext cx="1690847" cy="1862048"/>
          </a:xfrm>
          <a:prstGeom prst="rect">
            <a:avLst/>
          </a:prstGeom>
          <a:noFill/>
        </p:spPr>
        <p:txBody>
          <a:bodyPr wrap="none" lIns="91440" tIns="45720" rIns="91440" bIns="45720">
            <a:spAutoFit/>
          </a:bodyPr>
          <a:lstStyle/>
          <a:p>
            <a:pPr algn="ctr"/>
            <a:r>
              <a:rPr lang="en-US" sz="11500" b="0" cap="none" spc="0" dirty="0">
                <a:ln w="0"/>
                <a:solidFill>
                  <a:srgbClr val="C00000"/>
                </a:solidFill>
                <a:effectLst>
                  <a:outerShdw blurRad="38100" dist="19050" dir="2700000" algn="tl" rotWithShape="0">
                    <a:schemeClr val="dk1">
                      <a:alpha val="40000"/>
                    </a:schemeClr>
                  </a:outerShdw>
                </a:effectLst>
              </a:rPr>
              <a:t>VS</a:t>
            </a:r>
          </a:p>
        </p:txBody>
      </p:sp>
      <p:pic>
        <p:nvPicPr>
          <p:cNvPr id="5" name="Picture 4">
            <a:extLst>
              <a:ext uri="{FF2B5EF4-FFF2-40B4-BE49-F238E27FC236}">
                <a16:creationId xmlns:a16="http://schemas.microsoft.com/office/drawing/2014/main" id="{BFEF5880-07DB-412D-B544-34B15EBB5D6E}"/>
              </a:ext>
            </a:extLst>
          </p:cNvPr>
          <p:cNvPicPr>
            <a:picLocks noChangeAspect="1"/>
          </p:cNvPicPr>
          <p:nvPr/>
        </p:nvPicPr>
        <p:blipFill>
          <a:blip r:embed="rId2"/>
          <a:stretch>
            <a:fillRect/>
          </a:stretch>
        </p:blipFill>
        <p:spPr>
          <a:xfrm>
            <a:off x="648070" y="899145"/>
            <a:ext cx="3549915" cy="4210364"/>
          </a:xfrm>
          <a:prstGeom prst="rect">
            <a:avLst/>
          </a:prstGeom>
        </p:spPr>
      </p:pic>
      <p:pic>
        <p:nvPicPr>
          <p:cNvPr id="6" name="Picture 5">
            <a:extLst>
              <a:ext uri="{FF2B5EF4-FFF2-40B4-BE49-F238E27FC236}">
                <a16:creationId xmlns:a16="http://schemas.microsoft.com/office/drawing/2014/main" id="{685D82D2-A018-4AF5-B982-8EB05D612409}"/>
              </a:ext>
            </a:extLst>
          </p:cNvPr>
          <p:cNvPicPr>
            <a:picLocks noChangeAspect="1"/>
          </p:cNvPicPr>
          <p:nvPr/>
        </p:nvPicPr>
        <p:blipFill>
          <a:blip r:embed="rId3"/>
          <a:stretch>
            <a:fillRect/>
          </a:stretch>
        </p:blipFill>
        <p:spPr>
          <a:xfrm>
            <a:off x="7112447" y="899145"/>
            <a:ext cx="3610972" cy="4210364"/>
          </a:xfrm>
          <a:prstGeom prst="rect">
            <a:avLst/>
          </a:prstGeom>
        </p:spPr>
      </p:pic>
      <p:sp>
        <p:nvSpPr>
          <p:cNvPr id="7" name="TextBox 6">
            <a:extLst>
              <a:ext uri="{FF2B5EF4-FFF2-40B4-BE49-F238E27FC236}">
                <a16:creationId xmlns:a16="http://schemas.microsoft.com/office/drawing/2014/main" id="{75A4330A-6C6B-4A8B-B57E-D52CD39D65A5}"/>
              </a:ext>
            </a:extLst>
          </p:cNvPr>
          <p:cNvSpPr txBox="1"/>
          <p:nvPr/>
        </p:nvSpPr>
        <p:spPr>
          <a:xfrm>
            <a:off x="381740" y="0"/>
            <a:ext cx="11141476" cy="769441"/>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rPr>
              <a:t>The Banking Wars of early United States!</a:t>
            </a:r>
          </a:p>
        </p:txBody>
      </p:sp>
      <p:sp>
        <p:nvSpPr>
          <p:cNvPr id="8" name="TextBox 7">
            <a:extLst>
              <a:ext uri="{FF2B5EF4-FFF2-40B4-BE49-F238E27FC236}">
                <a16:creationId xmlns:a16="http://schemas.microsoft.com/office/drawing/2014/main" id="{2B38DA32-45AA-4E6B-BCA8-5EC63C69A053}"/>
              </a:ext>
            </a:extLst>
          </p:cNvPr>
          <p:cNvSpPr txBox="1"/>
          <p:nvPr/>
        </p:nvSpPr>
        <p:spPr>
          <a:xfrm>
            <a:off x="6246619" y="5174025"/>
            <a:ext cx="5767827" cy="1569660"/>
          </a:xfrm>
          <a:prstGeom prst="rect">
            <a:avLst/>
          </a:prstGeom>
          <a:noFill/>
        </p:spPr>
        <p:txBody>
          <a:bodyPr wrap="square" rtlCol="0">
            <a:spAutoFit/>
          </a:bodyPr>
          <a:lstStyle/>
          <a:p>
            <a:r>
              <a:rPr lang="en-US" sz="2400" dirty="0"/>
              <a:t>“A national debt, if it is not excessive, will be to us a national blessing. It will be a powerful cement of our Union.”—Alexander Hamilton, Letter to James Duane, September 3, 1781</a:t>
            </a:r>
          </a:p>
        </p:txBody>
      </p:sp>
      <p:sp>
        <p:nvSpPr>
          <p:cNvPr id="9" name="TextBox 8">
            <a:extLst>
              <a:ext uri="{FF2B5EF4-FFF2-40B4-BE49-F238E27FC236}">
                <a16:creationId xmlns:a16="http://schemas.microsoft.com/office/drawing/2014/main" id="{A7ECBE44-F000-4F66-8AA7-8527100596D5}"/>
              </a:ext>
            </a:extLst>
          </p:cNvPr>
          <p:cNvSpPr txBox="1"/>
          <p:nvPr/>
        </p:nvSpPr>
        <p:spPr>
          <a:xfrm>
            <a:off x="177554" y="5358690"/>
            <a:ext cx="4793941" cy="1200329"/>
          </a:xfrm>
          <a:prstGeom prst="rect">
            <a:avLst/>
          </a:prstGeom>
          <a:noFill/>
        </p:spPr>
        <p:txBody>
          <a:bodyPr wrap="square" rtlCol="0">
            <a:spAutoFit/>
          </a:bodyPr>
          <a:lstStyle/>
          <a:p>
            <a:r>
              <a:rPr lang="en-US" sz="2400" dirty="0"/>
              <a:t>“We must not let our rulers load us with perpetual debt”—</a:t>
            </a:r>
            <a:r>
              <a:rPr lang="en-US" sz="2400" i="1" dirty="0"/>
              <a:t>The Basic Writings of Thomas Jefferson, p. 749</a:t>
            </a:r>
            <a:endParaRPr lang="en-US" sz="2400" dirty="0"/>
          </a:p>
        </p:txBody>
      </p:sp>
    </p:spTree>
    <p:extLst>
      <p:ext uri="{BB962C8B-B14F-4D97-AF65-F5344CB8AC3E}">
        <p14:creationId xmlns:p14="http://schemas.microsoft.com/office/powerpoint/2010/main" val="5803063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 on a cloudy day&#10;&#10;Description automatically generated">
            <a:extLst>
              <a:ext uri="{FF2B5EF4-FFF2-40B4-BE49-F238E27FC236}">
                <a16:creationId xmlns:a16="http://schemas.microsoft.com/office/drawing/2014/main" id="{92509887-961D-4DBF-80D2-15F21D7C5E31}"/>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42D76A48-DFA9-4426-BA78-36B96B2F64B3}"/>
              </a:ext>
            </a:extLst>
          </p:cNvPr>
          <p:cNvSpPr/>
          <p:nvPr/>
        </p:nvSpPr>
        <p:spPr>
          <a:xfrm>
            <a:off x="837701" y="5346551"/>
            <a:ext cx="10729669" cy="1446550"/>
          </a:xfrm>
          <a:prstGeom prst="rect">
            <a:avLst/>
          </a:prstGeom>
          <a:noFill/>
        </p:spPr>
        <p:txBody>
          <a:bodyPr wrap="none" lIns="91440" tIns="45720" rIns="91440" bIns="45720">
            <a:spAutoFit/>
          </a:bodyPr>
          <a:lstStyle/>
          <a:p>
            <a:pPr algn="ctr"/>
            <a:r>
              <a:rPr lang="en-US" sz="8800" b="1" cap="none" spc="50" dirty="0">
                <a:ln w="0"/>
                <a:solidFill>
                  <a:srgbClr val="FFC000"/>
                </a:solidFill>
                <a:effectLst>
                  <a:innerShdw blurRad="63500" dist="50800" dir="13500000">
                    <a:srgbClr val="000000">
                      <a:alpha val="50000"/>
                    </a:srgbClr>
                  </a:innerShdw>
                </a:effectLst>
              </a:rPr>
              <a:t>May God Be Glorified!</a:t>
            </a:r>
          </a:p>
        </p:txBody>
      </p:sp>
    </p:spTree>
    <p:extLst>
      <p:ext uri="{BB962C8B-B14F-4D97-AF65-F5344CB8AC3E}">
        <p14:creationId xmlns:p14="http://schemas.microsoft.com/office/powerpoint/2010/main" val="108013270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3B09B2-F52B-4680-A2BE-F7762231E4CC}"/>
              </a:ext>
            </a:extLst>
          </p:cNvPr>
          <p:cNvSpPr txBox="1"/>
          <p:nvPr/>
        </p:nvSpPr>
        <p:spPr>
          <a:xfrm>
            <a:off x="5743898" y="332496"/>
            <a:ext cx="6107837" cy="3539430"/>
          </a:xfrm>
          <a:prstGeom prst="rect">
            <a:avLst/>
          </a:prstGeom>
          <a:noFill/>
        </p:spPr>
        <p:txBody>
          <a:bodyPr wrap="square" rtlCol="0">
            <a:spAutoFit/>
          </a:bodyPr>
          <a:lstStyle/>
          <a:p>
            <a:r>
              <a:rPr lang="en-US" sz="2800" dirty="0">
                <a:solidFill>
                  <a:schemeClr val="bg1"/>
                </a:solidFill>
              </a:rPr>
              <a:t>“A private central bank issuing the public currency </a:t>
            </a:r>
            <a:r>
              <a:rPr lang="en-US" sz="2800" b="1" u="sng" dirty="0">
                <a:solidFill>
                  <a:schemeClr val="bg1"/>
                </a:solidFill>
              </a:rPr>
              <a:t>is a greater menace to the liberties of the people than a standing army</a:t>
            </a:r>
            <a:r>
              <a:rPr lang="en-US" sz="2800" dirty="0">
                <a:solidFill>
                  <a:schemeClr val="bg1"/>
                </a:solidFill>
              </a:rPr>
              <a:t>”—</a:t>
            </a:r>
            <a:r>
              <a:rPr lang="en-US" sz="2800" i="1" dirty="0">
                <a:solidFill>
                  <a:schemeClr val="bg1"/>
                </a:solidFill>
              </a:rPr>
              <a:t>Thomas Jefferson quoted in G. Edward Griffin, The Creature From Jekyll Island, p. 329; The Writings of Thomas Jefferson (Putnam and Sons, 1899), Vol. X, p. 31</a:t>
            </a:r>
            <a:endParaRPr lang="en-US" sz="2800" dirty="0">
              <a:solidFill>
                <a:schemeClr val="bg1"/>
              </a:solidFill>
            </a:endParaRPr>
          </a:p>
        </p:txBody>
      </p:sp>
      <p:pic>
        <p:nvPicPr>
          <p:cNvPr id="3" name="Picture 2">
            <a:extLst>
              <a:ext uri="{FF2B5EF4-FFF2-40B4-BE49-F238E27FC236}">
                <a16:creationId xmlns:a16="http://schemas.microsoft.com/office/drawing/2014/main" id="{503FB9FB-8010-4E6E-A3EB-9103B8E9838A}"/>
              </a:ext>
            </a:extLst>
          </p:cNvPr>
          <p:cNvPicPr>
            <a:picLocks noChangeAspect="1"/>
          </p:cNvPicPr>
          <p:nvPr/>
        </p:nvPicPr>
        <p:blipFill>
          <a:blip r:embed="rId2"/>
          <a:stretch>
            <a:fillRect/>
          </a:stretch>
        </p:blipFill>
        <p:spPr>
          <a:xfrm>
            <a:off x="1686757" y="332496"/>
            <a:ext cx="2823099" cy="3348327"/>
          </a:xfrm>
          <a:prstGeom prst="rect">
            <a:avLst/>
          </a:prstGeom>
        </p:spPr>
      </p:pic>
      <p:sp>
        <p:nvSpPr>
          <p:cNvPr id="4" name="TextBox 3">
            <a:extLst>
              <a:ext uri="{FF2B5EF4-FFF2-40B4-BE49-F238E27FC236}">
                <a16:creationId xmlns:a16="http://schemas.microsoft.com/office/drawing/2014/main" id="{69C940AA-13E8-4834-8D2E-1D1347460A5C}"/>
              </a:ext>
            </a:extLst>
          </p:cNvPr>
          <p:cNvSpPr txBox="1"/>
          <p:nvPr/>
        </p:nvSpPr>
        <p:spPr>
          <a:xfrm>
            <a:off x="76986" y="3871926"/>
            <a:ext cx="12115013" cy="3046988"/>
          </a:xfrm>
          <a:prstGeom prst="rect">
            <a:avLst/>
          </a:prstGeom>
          <a:noFill/>
        </p:spPr>
        <p:txBody>
          <a:bodyPr wrap="square" rtlCol="0">
            <a:spAutoFit/>
          </a:bodyPr>
          <a:lstStyle/>
          <a:p>
            <a:r>
              <a:rPr lang="en-US" sz="2400" dirty="0">
                <a:solidFill>
                  <a:srgbClr val="FFFF00"/>
                </a:solidFill>
              </a:rPr>
              <a:t>Since it’s creation in 1913, the Federal Reserve has undermined freedoms and liberty in the United States, while simultaneously pushing America further into debt and massively expanding the Government. </a:t>
            </a:r>
          </a:p>
          <a:p>
            <a:r>
              <a:rPr lang="en-US" sz="2400" b="1" u="sng" dirty="0">
                <a:solidFill>
                  <a:srgbClr val="FFFF00"/>
                </a:solidFill>
              </a:rPr>
              <a:t>Restriction of Liberties</a:t>
            </a:r>
            <a:r>
              <a:rPr lang="en-US" sz="2400" dirty="0">
                <a:solidFill>
                  <a:srgbClr val="FFFF00"/>
                </a:solidFill>
              </a:rPr>
              <a:t>: Income tax (1914), destruction of the middle class, Great Depression (Stock Market Crash and deficit spending)</a:t>
            </a:r>
          </a:p>
          <a:p>
            <a:r>
              <a:rPr lang="en-US" sz="2400" b="1" u="sng" dirty="0">
                <a:solidFill>
                  <a:srgbClr val="FFFF00"/>
                </a:solidFill>
              </a:rPr>
              <a:t>Expansion of Government</a:t>
            </a:r>
            <a:r>
              <a:rPr lang="en-US" sz="2400" dirty="0">
                <a:solidFill>
                  <a:srgbClr val="FFFF00"/>
                </a:solidFill>
              </a:rPr>
              <a:t>: War finance (more debt also), New Deal (expansion of socialism to solve a problem they started [Great Depression]), welfare and other ‘safety nets’ (which need more government overseeing, regulation, and less individual American self-reliance)</a:t>
            </a:r>
          </a:p>
        </p:txBody>
      </p:sp>
    </p:spTree>
    <p:extLst>
      <p:ext uri="{BB962C8B-B14F-4D97-AF65-F5344CB8AC3E}">
        <p14:creationId xmlns:p14="http://schemas.microsoft.com/office/powerpoint/2010/main" val="59152532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9B4F4-AE07-408D-9DEB-AC9AA4946D19}"/>
              </a:ext>
            </a:extLst>
          </p:cNvPr>
          <p:cNvSpPr txBox="1"/>
          <p:nvPr/>
        </p:nvSpPr>
        <p:spPr>
          <a:xfrm>
            <a:off x="195262" y="5473005"/>
            <a:ext cx="11801475" cy="1384995"/>
          </a:xfrm>
          <a:prstGeom prst="rect">
            <a:avLst/>
          </a:prstGeom>
          <a:noFill/>
        </p:spPr>
        <p:txBody>
          <a:bodyPr wrap="square" rtlCol="0">
            <a:spAutoFit/>
          </a:bodyPr>
          <a:lstStyle/>
          <a:p>
            <a:r>
              <a:rPr lang="en-US" sz="2800" dirty="0"/>
              <a:t>“</a:t>
            </a:r>
            <a:r>
              <a:rPr lang="en-US" sz="2800" b="1" dirty="0"/>
              <a:t>The blunt reality is that the Rothschild banking dynasty in Europe was the dominant force</a:t>
            </a:r>
            <a:r>
              <a:rPr lang="en-US" sz="2800" dirty="0"/>
              <a:t>, both financially and politically, </a:t>
            </a:r>
            <a:r>
              <a:rPr lang="en-US" sz="2800" b="1" u="sng" dirty="0"/>
              <a:t>in the formation of the Bank of the United States.</a:t>
            </a:r>
            <a:r>
              <a:rPr lang="en-US" sz="2800" dirty="0"/>
              <a:t>”—</a:t>
            </a:r>
            <a:r>
              <a:rPr lang="en-US" sz="2800" i="1" dirty="0"/>
              <a:t>G. Edward Griffin, The Creature From Jekyll Island, p. 331</a:t>
            </a:r>
            <a:endParaRPr lang="en-US" sz="2800" b="1" u="sng" dirty="0"/>
          </a:p>
        </p:txBody>
      </p:sp>
      <p:pic>
        <p:nvPicPr>
          <p:cNvPr id="3" name="Picture 2">
            <a:extLst>
              <a:ext uri="{FF2B5EF4-FFF2-40B4-BE49-F238E27FC236}">
                <a16:creationId xmlns:a16="http://schemas.microsoft.com/office/drawing/2014/main" id="{C2A6E172-4B36-44BD-9A78-3C1FF7AF657F}"/>
              </a:ext>
            </a:extLst>
          </p:cNvPr>
          <p:cNvPicPr>
            <a:picLocks noChangeAspect="1"/>
          </p:cNvPicPr>
          <p:nvPr/>
        </p:nvPicPr>
        <p:blipFill>
          <a:blip r:embed="rId2"/>
          <a:stretch>
            <a:fillRect/>
          </a:stretch>
        </p:blipFill>
        <p:spPr>
          <a:xfrm>
            <a:off x="504826" y="0"/>
            <a:ext cx="10975276" cy="5473005"/>
          </a:xfrm>
          <a:prstGeom prst="rect">
            <a:avLst/>
          </a:prstGeom>
        </p:spPr>
      </p:pic>
      <p:sp>
        <p:nvSpPr>
          <p:cNvPr id="4" name="TextBox 3">
            <a:extLst>
              <a:ext uri="{FF2B5EF4-FFF2-40B4-BE49-F238E27FC236}">
                <a16:creationId xmlns:a16="http://schemas.microsoft.com/office/drawing/2014/main" id="{86EE3684-A2FD-4BBF-8544-5DF80DC10546}"/>
              </a:ext>
            </a:extLst>
          </p:cNvPr>
          <p:cNvSpPr txBox="1"/>
          <p:nvPr/>
        </p:nvSpPr>
        <p:spPr>
          <a:xfrm>
            <a:off x="0" y="0"/>
            <a:ext cx="12191999" cy="954107"/>
          </a:xfrm>
          <a:prstGeom prst="rect">
            <a:avLst/>
          </a:prstGeom>
          <a:noFill/>
        </p:spPr>
        <p:txBody>
          <a:bodyPr wrap="square" rtlCol="0">
            <a:spAutoFit/>
          </a:bodyPr>
          <a:lstStyle/>
          <a:p>
            <a:pPr algn="ctr"/>
            <a:r>
              <a:rPr lang="en-US" sz="2800" i="1" dirty="0">
                <a:solidFill>
                  <a:srgbClr val="FF0000"/>
                </a:solidFill>
                <a:effectLst>
                  <a:outerShdw blurRad="38100" dist="38100" dir="2700000" algn="tl">
                    <a:srgbClr val="000000">
                      <a:alpha val="43137"/>
                    </a:srgbClr>
                  </a:outerShdw>
                </a:effectLst>
              </a:rPr>
              <a:t>The Rothschild’s were behind the Central Bank system in the United States from the very start!!!! The Federal Reserve is their creation also!</a:t>
            </a:r>
          </a:p>
        </p:txBody>
      </p:sp>
    </p:spTree>
    <p:extLst>
      <p:ext uri="{BB962C8B-B14F-4D97-AF65-F5344CB8AC3E}">
        <p14:creationId xmlns:p14="http://schemas.microsoft.com/office/powerpoint/2010/main" val="19182770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BD3909-C4E5-41C8-92FA-600AD0C3F99B}"/>
              </a:ext>
            </a:extLst>
          </p:cNvPr>
          <p:cNvSpPr txBox="1"/>
          <p:nvPr/>
        </p:nvSpPr>
        <p:spPr>
          <a:xfrm>
            <a:off x="149990" y="103202"/>
            <a:ext cx="5732015" cy="6370975"/>
          </a:xfrm>
          <a:prstGeom prst="rect">
            <a:avLst/>
          </a:prstGeom>
          <a:noFill/>
        </p:spPr>
        <p:txBody>
          <a:bodyPr wrap="square" rtlCol="0">
            <a:spAutoFit/>
          </a:bodyPr>
          <a:lstStyle/>
          <a:p>
            <a:r>
              <a:rPr lang="en-US" sz="2400" dirty="0"/>
              <a:t>“Biographer, Derek Wilson, explains: ‘Nathan … had made loans to various states of the Union, had been, for a time, </a:t>
            </a:r>
            <a:r>
              <a:rPr lang="en-US" sz="2400" b="1" u="sng" dirty="0"/>
              <a:t>the official European banker for the US government and was a pledged supporter of the Bank of the United States</a:t>
            </a:r>
            <a:r>
              <a:rPr lang="en-US" sz="2400" dirty="0"/>
              <a:t>.’ . . . The Rothschilds, therefore, were not merely investors nor just an important power. The were </a:t>
            </a:r>
            <a:r>
              <a:rPr lang="en-US" sz="2400" i="1" dirty="0"/>
              <a:t>the </a:t>
            </a:r>
            <a:r>
              <a:rPr lang="en-US" sz="2400" dirty="0"/>
              <a:t>power behind the Bank of the United States! The significance of the Rothschild power in American finance and politics was the subject of extensive comment in a previous section [of this book].”—</a:t>
            </a:r>
            <a:r>
              <a:rPr lang="en-US" sz="2400" i="1" dirty="0"/>
              <a:t>G. Edward Griffin, The Creature From Jekyll Island, p. 331; Wilson quote from: Derek Wilson, Rothschild: The Wealth and Power of a Dynasty, 1988, p. 178</a:t>
            </a:r>
            <a:endParaRPr lang="en-US" sz="2400" dirty="0"/>
          </a:p>
        </p:txBody>
      </p:sp>
      <p:pic>
        <p:nvPicPr>
          <p:cNvPr id="3" name="Picture 2">
            <a:extLst>
              <a:ext uri="{FF2B5EF4-FFF2-40B4-BE49-F238E27FC236}">
                <a16:creationId xmlns:a16="http://schemas.microsoft.com/office/drawing/2014/main" id="{6C38D992-1025-4D85-AAA4-5EB412927174}"/>
              </a:ext>
            </a:extLst>
          </p:cNvPr>
          <p:cNvPicPr>
            <a:picLocks noChangeAspect="1"/>
          </p:cNvPicPr>
          <p:nvPr/>
        </p:nvPicPr>
        <p:blipFill>
          <a:blip r:embed="rId2"/>
          <a:stretch>
            <a:fillRect/>
          </a:stretch>
        </p:blipFill>
        <p:spPr>
          <a:xfrm>
            <a:off x="6478671" y="132191"/>
            <a:ext cx="4624334" cy="6312995"/>
          </a:xfrm>
          <a:prstGeom prst="rect">
            <a:avLst/>
          </a:prstGeom>
        </p:spPr>
      </p:pic>
    </p:spTree>
    <p:extLst>
      <p:ext uri="{BB962C8B-B14F-4D97-AF65-F5344CB8AC3E}">
        <p14:creationId xmlns:p14="http://schemas.microsoft.com/office/powerpoint/2010/main" val="333156826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C64944-FA45-487B-BD2D-EDB495E178AF}"/>
              </a:ext>
            </a:extLst>
          </p:cNvPr>
          <p:cNvPicPr>
            <a:picLocks noChangeAspect="1"/>
          </p:cNvPicPr>
          <p:nvPr/>
        </p:nvPicPr>
        <p:blipFill>
          <a:blip r:embed="rId2"/>
          <a:stretch>
            <a:fillRect/>
          </a:stretch>
        </p:blipFill>
        <p:spPr>
          <a:xfrm>
            <a:off x="112314" y="207943"/>
            <a:ext cx="4400557" cy="5362622"/>
          </a:xfrm>
          <a:prstGeom prst="rect">
            <a:avLst/>
          </a:prstGeom>
        </p:spPr>
      </p:pic>
      <p:sp>
        <p:nvSpPr>
          <p:cNvPr id="3" name="TextBox 2">
            <a:extLst>
              <a:ext uri="{FF2B5EF4-FFF2-40B4-BE49-F238E27FC236}">
                <a16:creationId xmlns:a16="http://schemas.microsoft.com/office/drawing/2014/main" id="{3BE526E1-F1C7-44DF-A314-538426A5EB31}"/>
              </a:ext>
            </a:extLst>
          </p:cNvPr>
          <p:cNvSpPr txBox="1"/>
          <p:nvPr/>
        </p:nvSpPr>
        <p:spPr>
          <a:xfrm>
            <a:off x="-430608" y="5695950"/>
            <a:ext cx="5486400" cy="954107"/>
          </a:xfrm>
          <a:prstGeom prst="rect">
            <a:avLst/>
          </a:prstGeom>
          <a:noFill/>
        </p:spPr>
        <p:txBody>
          <a:bodyPr wrap="square" rtlCol="0">
            <a:spAutoFit/>
          </a:bodyPr>
          <a:lstStyle/>
          <a:p>
            <a:pPr algn="ctr"/>
            <a:r>
              <a:rPr lang="en-US" sz="2800" b="1" dirty="0"/>
              <a:t>Daniel Webster </a:t>
            </a:r>
            <a:r>
              <a:rPr lang="en-US" sz="2800" dirty="0"/>
              <a:t>(Political Career 1813-1852-various titles)</a:t>
            </a:r>
          </a:p>
        </p:txBody>
      </p:sp>
      <p:sp>
        <p:nvSpPr>
          <p:cNvPr id="4" name="TextBox 3">
            <a:extLst>
              <a:ext uri="{FF2B5EF4-FFF2-40B4-BE49-F238E27FC236}">
                <a16:creationId xmlns:a16="http://schemas.microsoft.com/office/drawing/2014/main" id="{2C5F81F2-B24D-4B90-B8F8-B558FB268CD8}"/>
              </a:ext>
            </a:extLst>
          </p:cNvPr>
          <p:cNvSpPr txBox="1"/>
          <p:nvPr/>
        </p:nvSpPr>
        <p:spPr>
          <a:xfrm>
            <a:off x="4799724" y="1112513"/>
            <a:ext cx="7392276" cy="5632311"/>
          </a:xfrm>
          <a:prstGeom prst="rect">
            <a:avLst/>
          </a:prstGeom>
          <a:noFill/>
        </p:spPr>
        <p:txBody>
          <a:bodyPr wrap="square" rtlCol="0">
            <a:spAutoFit/>
          </a:bodyPr>
          <a:lstStyle/>
          <a:p>
            <a:r>
              <a:rPr lang="en-US" sz="2400" dirty="0"/>
              <a:t>Truly a titan of a figure, Daniel Webster served the government of the United States for the majority of his life. Early in his career he seemed to be a very loyal patriot to the United States and the principles of Protestantism. However, for some unknown reason, he seems to have defected in some way from his morals. By his fruits we can see this: he was a put into office as Secretary of State following the Jesuit assassination Zachary Taylor, and he was an active member (partnered with Henry Clay) in the “Compromise of 1850” which effectively postponed (yet again)  and protected the slave-state issue in the Union—a problem, which if dealt with without compromise may ended the slave-state/free-state issue, rather than postponing it until it came to a boiling point, resulting in the gruesome Civil War.</a:t>
            </a:r>
          </a:p>
        </p:txBody>
      </p:sp>
      <p:sp>
        <p:nvSpPr>
          <p:cNvPr id="5" name="TextBox 4">
            <a:extLst>
              <a:ext uri="{FF2B5EF4-FFF2-40B4-BE49-F238E27FC236}">
                <a16:creationId xmlns:a16="http://schemas.microsoft.com/office/drawing/2014/main" id="{CA260164-56E9-492D-9EE7-0FA73D49AA37}"/>
              </a:ext>
            </a:extLst>
          </p:cNvPr>
          <p:cNvSpPr txBox="1"/>
          <p:nvPr/>
        </p:nvSpPr>
        <p:spPr>
          <a:xfrm>
            <a:off x="5202315" y="-87816"/>
            <a:ext cx="6489576" cy="1200329"/>
          </a:xfrm>
          <a:prstGeom prst="rect">
            <a:avLst/>
          </a:prstGeom>
          <a:noFill/>
        </p:spPr>
        <p:txBody>
          <a:bodyPr wrap="square" rtlCol="0">
            <a:spAutoFit/>
          </a:bodyPr>
          <a:lstStyle/>
          <a:p>
            <a:r>
              <a:rPr lang="en-US" sz="3600" i="1" dirty="0">
                <a:solidFill>
                  <a:srgbClr val="FF0000"/>
                </a:solidFill>
                <a:effectLst>
                  <a:outerShdw blurRad="38100" dist="38100" dir="2700000" algn="tl">
                    <a:srgbClr val="000000">
                      <a:alpha val="43137"/>
                    </a:srgbClr>
                  </a:outerShdw>
                </a:effectLst>
              </a:rPr>
              <a:t>The Fall of Morality in the American Political Arena…</a:t>
            </a:r>
          </a:p>
        </p:txBody>
      </p:sp>
    </p:spTree>
    <p:extLst>
      <p:ext uri="{BB962C8B-B14F-4D97-AF65-F5344CB8AC3E}">
        <p14:creationId xmlns:p14="http://schemas.microsoft.com/office/powerpoint/2010/main" val="62915047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2E554-983E-43F4-B562-4239BDDCC591}"/>
              </a:ext>
            </a:extLst>
          </p:cNvPr>
          <p:cNvPicPr>
            <a:picLocks noChangeAspect="1"/>
          </p:cNvPicPr>
          <p:nvPr/>
        </p:nvPicPr>
        <p:blipFill>
          <a:blip r:embed="rId2"/>
          <a:stretch>
            <a:fillRect/>
          </a:stretch>
        </p:blipFill>
        <p:spPr>
          <a:xfrm>
            <a:off x="7184607" y="133533"/>
            <a:ext cx="4395681" cy="5645829"/>
          </a:xfrm>
          <a:prstGeom prst="rect">
            <a:avLst/>
          </a:prstGeom>
        </p:spPr>
      </p:pic>
      <p:sp>
        <p:nvSpPr>
          <p:cNvPr id="3" name="TextBox 2">
            <a:extLst>
              <a:ext uri="{FF2B5EF4-FFF2-40B4-BE49-F238E27FC236}">
                <a16:creationId xmlns:a16="http://schemas.microsoft.com/office/drawing/2014/main" id="{93AD6CB1-7148-402A-BA94-6B11723CA4DA}"/>
              </a:ext>
            </a:extLst>
          </p:cNvPr>
          <p:cNvSpPr txBox="1"/>
          <p:nvPr/>
        </p:nvSpPr>
        <p:spPr>
          <a:xfrm>
            <a:off x="186431" y="133533"/>
            <a:ext cx="6542843" cy="646331"/>
          </a:xfrm>
          <a:prstGeom prst="rect">
            <a:avLst/>
          </a:prstGeom>
          <a:noFill/>
        </p:spPr>
        <p:txBody>
          <a:bodyPr wrap="square" rtlCol="0">
            <a:spAutoFit/>
          </a:bodyPr>
          <a:lstStyle/>
          <a:p>
            <a:pPr algn="ctr"/>
            <a:r>
              <a:rPr lang="en-US" sz="3600" i="1" dirty="0">
                <a:solidFill>
                  <a:srgbClr val="FFFF00"/>
                </a:solidFill>
              </a:rPr>
              <a:t>American? In Name Only!</a:t>
            </a:r>
          </a:p>
        </p:txBody>
      </p:sp>
      <p:sp>
        <p:nvSpPr>
          <p:cNvPr id="4" name="TextBox 3">
            <a:extLst>
              <a:ext uri="{FF2B5EF4-FFF2-40B4-BE49-F238E27FC236}">
                <a16:creationId xmlns:a16="http://schemas.microsoft.com/office/drawing/2014/main" id="{F520FC68-36D6-4A05-941A-64E2BAC4DA7B}"/>
              </a:ext>
            </a:extLst>
          </p:cNvPr>
          <p:cNvSpPr txBox="1"/>
          <p:nvPr/>
        </p:nvSpPr>
        <p:spPr>
          <a:xfrm>
            <a:off x="248575" y="1065320"/>
            <a:ext cx="6744532" cy="4524315"/>
          </a:xfrm>
          <a:prstGeom prst="rect">
            <a:avLst/>
          </a:prstGeom>
          <a:noFill/>
        </p:spPr>
        <p:txBody>
          <a:bodyPr wrap="square" rtlCol="0">
            <a:spAutoFit/>
          </a:bodyPr>
          <a:lstStyle/>
          <a:p>
            <a:r>
              <a:rPr lang="en-US" sz="2400" dirty="0">
                <a:solidFill>
                  <a:schemeClr val="bg1"/>
                </a:solidFill>
              </a:rPr>
              <a:t>Nicholas Biddle was the mover and shaker of the 1816 Second Central Bank of the United States, which had a 20 year charter. He sought, purposely to renew the bank charter 4 years early because Andrew Jackson was going to be in his second term of Presidency in 1836. He thought that Jackson would not dare to threaten the security of his second running for President by opposing the Central Bank, but he was sorely mistaken. President Andrew Jackson vetoed the renewal for the Central Bank (a veto worth reading today) and laid it all on the line!</a:t>
            </a:r>
          </a:p>
        </p:txBody>
      </p:sp>
      <p:sp>
        <p:nvSpPr>
          <p:cNvPr id="5" name="TextBox 4">
            <a:extLst>
              <a:ext uri="{FF2B5EF4-FFF2-40B4-BE49-F238E27FC236}">
                <a16:creationId xmlns:a16="http://schemas.microsoft.com/office/drawing/2014/main" id="{24800CDF-2770-4CDE-9002-7FC9B183ED4D}"/>
              </a:ext>
            </a:extLst>
          </p:cNvPr>
          <p:cNvSpPr txBox="1"/>
          <p:nvPr/>
        </p:nvSpPr>
        <p:spPr>
          <a:xfrm>
            <a:off x="6993107" y="5810435"/>
            <a:ext cx="4778683" cy="954107"/>
          </a:xfrm>
          <a:prstGeom prst="rect">
            <a:avLst/>
          </a:prstGeom>
          <a:noFill/>
        </p:spPr>
        <p:txBody>
          <a:bodyPr wrap="square" rtlCol="0">
            <a:spAutoFit/>
          </a:bodyPr>
          <a:lstStyle/>
          <a:p>
            <a:pPr algn="ctr"/>
            <a:r>
              <a:rPr lang="en-US" sz="2800" dirty="0">
                <a:solidFill>
                  <a:srgbClr val="FFFF00"/>
                </a:solidFill>
              </a:rPr>
              <a:t>Nicholas Biddle (Political career 1813-1836)</a:t>
            </a:r>
          </a:p>
        </p:txBody>
      </p:sp>
    </p:spTree>
    <p:extLst>
      <p:ext uri="{BB962C8B-B14F-4D97-AF65-F5344CB8AC3E}">
        <p14:creationId xmlns:p14="http://schemas.microsoft.com/office/powerpoint/2010/main" val="166665099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746BB9-D19B-4CED-8C80-14920364B75F}"/>
              </a:ext>
            </a:extLst>
          </p:cNvPr>
          <p:cNvPicPr>
            <a:picLocks noChangeAspect="1"/>
          </p:cNvPicPr>
          <p:nvPr/>
        </p:nvPicPr>
        <p:blipFill>
          <a:blip r:embed="rId2"/>
          <a:stretch>
            <a:fillRect/>
          </a:stretch>
        </p:blipFill>
        <p:spPr>
          <a:xfrm>
            <a:off x="587359" y="447675"/>
            <a:ext cx="4494887" cy="5695950"/>
          </a:xfrm>
          <a:prstGeom prst="rect">
            <a:avLst/>
          </a:prstGeom>
        </p:spPr>
      </p:pic>
      <p:sp>
        <p:nvSpPr>
          <p:cNvPr id="3" name="TextBox 2">
            <a:extLst>
              <a:ext uri="{FF2B5EF4-FFF2-40B4-BE49-F238E27FC236}">
                <a16:creationId xmlns:a16="http://schemas.microsoft.com/office/drawing/2014/main" id="{311EE57F-E29A-4F03-A926-790A28717712}"/>
              </a:ext>
            </a:extLst>
          </p:cNvPr>
          <p:cNvSpPr txBox="1"/>
          <p:nvPr/>
        </p:nvSpPr>
        <p:spPr>
          <a:xfrm>
            <a:off x="5619750" y="571500"/>
            <a:ext cx="5934075" cy="5262979"/>
          </a:xfrm>
          <a:prstGeom prst="rect">
            <a:avLst/>
          </a:prstGeom>
          <a:noFill/>
        </p:spPr>
        <p:txBody>
          <a:bodyPr wrap="square" rtlCol="0">
            <a:spAutoFit/>
          </a:bodyPr>
          <a:lstStyle/>
          <a:p>
            <a:r>
              <a:rPr lang="en-US" sz="2800" dirty="0"/>
              <a:t>In an effort to “punish” Jackson and the American people. Biddle caused a fabricated Recession in the United States, so that the people would think that it was because the Central Bank was gone, and that the only way to turn around the economy would be to reinstitute the Central Bank in the United States. Classic Hegelian Dialectic at work! They cause the problem so they can give you their calculated solution!</a:t>
            </a:r>
          </a:p>
        </p:txBody>
      </p:sp>
    </p:spTree>
    <p:extLst>
      <p:ext uri="{BB962C8B-B14F-4D97-AF65-F5344CB8AC3E}">
        <p14:creationId xmlns:p14="http://schemas.microsoft.com/office/powerpoint/2010/main" val="361222876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25585-452C-4A65-B552-ABEA912DEE99}"/>
              </a:ext>
            </a:extLst>
          </p:cNvPr>
          <p:cNvPicPr>
            <a:picLocks noChangeAspect="1"/>
          </p:cNvPicPr>
          <p:nvPr/>
        </p:nvPicPr>
        <p:blipFill>
          <a:blip r:embed="rId2"/>
          <a:stretch>
            <a:fillRect/>
          </a:stretch>
        </p:blipFill>
        <p:spPr>
          <a:xfrm>
            <a:off x="628650" y="0"/>
            <a:ext cx="6096000" cy="4635741"/>
          </a:xfrm>
          <a:prstGeom prst="rect">
            <a:avLst/>
          </a:prstGeom>
        </p:spPr>
      </p:pic>
      <p:pic>
        <p:nvPicPr>
          <p:cNvPr id="4" name="Picture 3">
            <a:extLst>
              <a:ext uri="{FF2B5EF4-FFF2-40B4-BE49-F238E27FC236}">
                <a16:creationId xmlns:a16="http://schemas.microsoft.com/office/drawing/2014/main" id="{4E4A19DB-8DFC-427F-B8C5-81D684DE58C4}"/>
              </a:ext>
            </a:extLst>
          </p:cNvPr>
          <p:cNvPicPr>
            <a:picLocks noChangeAspect="1"/>
          </p:cNvPicPr>
          <p:nvPr/>
        </p:nvPicPr>
        <p:blipFill>
          <a:blip r:embed="rId3"/>
          <a:stretch>
            <a:fillRect/>
          </a:stretch>
        </p:blipFill>
        <p:spPr>
          <a:xfrm>
            <a:off x="7410450" y="3121622"/>
            <a:ext cx="3867151" cy="3736378"/>
          </a:xfrm>
          <a:prstGeom prst="rect">
            <a:avLst/>
          </a:prstGeom>
        </p:spPr>
      </p:pic>
      <p:pic>
        <p:nvPicPr>
          <p:cNvPr id="5" name="Picture 4">
            <a:extLst>
              <a:ext uri="{FF2B5EF4-FFF2-40B4-BE49-F238E27FC236}">
                <a16:creationId xmlns:a16="http://schemas.microsoft.com/office/drawing/2014/main" id="{60AD1488-5FBF-4E23-90CA-BF3452051F2E}"/>
              </a:ext>
            </a:extLst>
          </p:cNvPr>
          <p:cNvPicPr>
            <a:picLocks noChangeAspect="1"/>
          </p:cNvPicPr>
          <p:nvPr/>
        </p:nvPicPr>
        <p:blipFill>
          <a:blip r:embed="rId4"/>
          <a:stretch>
            <a:fillRect/>
          </a:stretch>
        </p:blipFill>
        <p:spPr>
          <a:xfrm>
            <a:off x="7777162" y="69396"/>
            <a:ext cx="3133725" cy="3197679"/>
          </a:xfrm>
          <a:prstGeom prst="rect">
            <a:avLst/>
          </a:prstGeom>
        </p:spPr>
      </p:pic>
      <p:sp>
        <p:nvSpPr>
          <p:cNvPr id="6" name="TextBox 5">
            <a:extLst>
              <a:ext uri="{FF2B5EF4-FFF2-40B4-BE49-F238E27FC236}">
                <a16:creationId xmlns:a16="http://schemas.microsoft.com/office/drawing/2014/main" id="{253DE0C8-084A-46F3-A4FB-FB2263F3387C}"/>
              </a:ext>
            </a:extLst>
          </p:cNvPr>
          <p:cNvSpPr txBox="1"/>
          <p:nvPr/>
        </p:nvSpPr>
        <p:spPr>
          <a:xfrm>
            <a:off x="68155" y="4702298"/>
            <a:ext cx="7495620" cy="1815882"/>
          </a:xfrm>
          <a:prstGeom prst="rect">
            <a:avLst/>
          </a:prstGeom>
          <a:noFill/>
        </p:spPr>
        <p:txBody>
          <a:bodyPr wrap="square" rtlCol="0">
            <a:spAutoFit/>
          </a:bodyPr>
          <a:lstStyle/>
          <a:p>
            <a:r>
              <a:rPr lang="en-US" sz="2800" i="1" dirty="0">
                <a:solidFill>
                  <a:srgbClr val="FF0000"/>
                </a:solidFill>
              </a:rPr>
              <a:t>Risking Life, career and reputation, Jackson vetoed the Bank charter, ended the Central Bank in the United States, and PAID OFF THE NATIONAL DEBT completely! The ONLY President ever to do that!</a:t>
            </a:r>
          </a:p>
        </p:txBody>
      </p:sp>
    </p:spTree>
    <p:extLst>
      <p:ext uri="{BB962C8B-B14F-4D97-AF65-F5344CB8AC3E}">
        <p14:creationId xmlns:p14="http://schemas.microsoft.com/office/powerpoint/2010/main" val="161308204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C5048-85DB-4245-8675-2F436E7570DC}"/>
              </a:ext>
            </a:extLst>
          </p:cNvPr>
          <p:cNvPicPr>
            <a:picLocks noChangeAspect="1"/>
          </p:cNvPicPr>
          <p:nvPr/>
        </p:nvPicPr>
        <p:blipFill>
          <a:blip r:embed="rId2"/>
          <a:stretch>
            <a:fillRect/>
          </a:stretch>
        </p:blipFill>
        <p:spPr>
          <a:xfrm>
            <a:off x="0" y="342899"/>
            <a:ext cx="4554311" cy="3297949"/>
          </a:xfrm>
          <a:prstGeom prst="rect">
            <a:avLst/>
          </a:prstGeom>
        </p:spPr>
      </p:pic>
      <p:pic>
        <p:nvPicPr>
          <p:cNvPr id="3" name="Picture 2">
            <a:extLst>
              <a:ext uri="{FF2B5EF4-FFF2-40B4-BE49-F238E27FC236}">
                <a16:creationId xmlns:a16="http://schemas.microsoft.com/office/drawing/2014/main" id="{FF675C4D-E837-49B6-A695-977837F78BF2}"/>
              </a:ext>
            </a:extLst>
          </p:cNvPr>
          <p:cNvPicPr>
            <a:picLocks noChangeAspect="1"/>
          </p:cNvPicPr>
          <p:nvPr/>
        </p:nvPicPr>
        <p:blipFill>
          <a:blip r:embed="rId3"/>
          <a:stretch>
            <a:fillRect/>
          </a:stretch>
        </p:blipFill>
        <p:spPr>
          <a:xfrm>
            <a:off x="7841544" y="342899"/>
            <a:ext cx="4212343" cy="6362700"/>
          </a:xfrm>
          <a:prstGeom prst="rect">
            <a:avLst/>
          </a:prstGeom>
        </p:spPr>
      </p:pic>
      <p:pic>
        <p:nvPicPr>
          <p:cNvPr id="4" name="Picture 3">
            <a:extLst>
              <a:ext uri="{FF2B5EF4-FFF2-40B4-BE49-F238E27FC236}">
                <a16:creationId xmlns:a16="http://schemas.microsoft.com/office/drawing/2014/main" id="{42651698-C7BA-4D9E-834E-6C2D604CC33F}"/>
              </a:ext>
            </a:extLst>
          </p:cNvPr>
          <p:cNvPicPr>
            <a:picLocks noChangeAspect="1"/>
          </p:cNvPicPr>
          <p:nvPr/>
        </p:nvPicPr>
        <p:blipFill>
          <a:blip r:embed="rId4"/>
          <a:stretch>
            <a:fillRect/>
          </a:stretch>
        </p:blipFill>
        <p:spPr>
          <a:xfrm>
            <a:off x="4554311" y="342899"/>
            <a:ext cx="3423585" cy="3297949"/>
          </a:xfrm>
          <a:prstGeom prst="rect">
            <a:avLst/>
          </a:prstGeom>
        </p:spPr>
      </p:pic>
      <p:pic>
        <p:nvPicPr>
          <p:cNvPr id="5" name="Picture 4">
            <a:extLst>
              <a:ext uri="{FF2B5EF4-FFF2-40B4-BE49-F238E27FC236}">
                <a16:creationId xmlns:a16="http://schemas.microsoft.com/office/drawing/2014/main" id="{7277D357-D9C4-406E-9475-6413A4706386}"/>
              </a:ext>
            </a:extLst>
          </p:cNvPr>
          <p:cNvPicPr>
            <a:picLocks noChangeAspect="1"/>
          </p:cNvPicPr>
          <p:nvPr/>
        </p:nvPicPr>
        <p:blipFill>
          <a:blip r:embed="rId5"/>
          <a:stretch>
            <a:fillRect/>
          </a:stretch>
        </p:blipFill>
        <p:spPr>
          <a:xfrm>
            <a:off x="795337" y="3640848"/>
            <a:ext cx="5561077" cy="3217152"/>
          </a:xfrm>
          <a:prstGeom prst="rect">
            <a:avLst/>
          </a:prstGeom>
        </p:spPr>
      </p:pic>
    </p:spTree>
    <p:extLst>
      <p:ext uri="{BB962C8B-B14F-4D97-AF65-F5344CB8AC3E}">
        <p14:creationId xmlns:p14="http://schemas.microsoft.com/office/powerpoint/2010/main" val="145417299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7A979-1C3C-4C47-BD54-17D3B0C08F29}"/>
              </a:ext>
            </a:extLst>
          </p:cNvPr>
          <p:cNvPicPr>
            <a:picLocks noChangeAspect="1"/>
          </p:cNvPicPr>
          <p:nvPr/>
        </p:nvPicPr>
        <p:blipFill>
          <a:blip r:embed="rId2"/>
          <a:stretch>
            <a:fillRect/>
          </a:stretch>
        </p:blipFill>
        <p:spPr>
          <a:xfrm>
            <a:off x="-11633" y="0"/>
            <a:ext cx="12215266" cy="6857999"/>
          </a:xfrm>
          <a:prstGeom prst="rect">
            <a:avLst/>
          </a:prstGeom>
        </p:spPr>
      </p:pic>
    </p:spTree>
    <p:extLst>
      <p:ext uri="{BB962C8B-B14F-4D97-AF65-F5344CB8AC3E}">
        <p14:creationId xmlns:p14="http://schemas.microsoft.com/office/powerpoint/2010/main" val="189920098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B6428C-E5E8-4F11-A7CC-EC47922B7784}"/>
              </a:ext>
            </a:extLst>
          </p:cNvPr>
          <p:cNvPicPr>
            <a:picLocks noChangeAspect="1"/>
          </p:cNvPicPr>
          <p:nvPr/>
        </p:nvPicPr>
        <p:blipFill>
          <a:blip r:embed="rId2"/>
          <a:stretch>
            <a:fillRect/>
          </a:stretch>
        </p:blipFill>
        <p:spPr>
          <a:xfrm>
            <a:off x="409574" y="240030"/>
            <a:ext cx="4429125" cy="6377940"/>
          </a:xfrm>
          <a:prstGeom prst="rect">
            <a:avLst/>
          </a:prstGeom>
        </p:spPr>
      </p:pic>
      <p:sp>
        <p:nvSpPr>
          <p:cNvPr id="3" name="TextBox 2">
            <a:extLst>
              <a:ext uri="{FF2B5EF4-FFF2-40B4-BE49-F238E27FC236}">
                <a16:creationId xmlns:a16="http://schemas.microsoft.com/office/drawing/2014/main" id="{1FFF987D-749E-44C2-BACA-7815D9DC0EB3}"/>
              </a:ext>
            </a:extLst>
          </p:cNvPr>
          <p:cNvSpPr txBox="1"/>
          <p:nvPr/>
        </p:nvSpPr>
        <p:spPr>
          <a:xfrm>
            <a:off x="5086350" y="809625"/>
            <a:ext cx="6743700" cy="3785652"/>
          </a:xfrm>
          <a:prstGeom prst="rect">
            <a:avLst/>
          </a:prstGeom>
          <a:noFill/>
        </p:spPr>
        <p:txBody>
          <a:bodyPr wrap="square" rtlCol="0">
            <a:spAutoFit/>
          </a:bodyPr>
          <a:lstStyle/>
          <a:p>
            <a:r>
              <a:rPr lang="en-US" sz="2400" dirty="0"/>
              <a:t>The Merchant of the Earth, in subjection to Rome, with aim to gain unmatchable political power and authority in every country, plunged the nation into debt by starting the Federal Reserve act. How did they do it? They used their puppet politicians like President Wilson, closely handled by their agent Colonel House, shortly thereafter, the people of the United States incurred income tax in 1914, starting the spiral down and shift of power from the people to the bankers and their agents…</a:t>
            </a:r>
          </a:p>
        </p:txBody>
      </p:sp>
      <p:sp>
        <p:nvSpPr>
          <p:cNvPr id="4" name="TextBox 3">
            <a:extLst>
              <a:ext uri="{FF2B5EF4-FFF2-40B4-BE49-F238E27FC236}">
                <a16:creationId xmlns:a16="http://schemas.microsoft.com/office/drawing/2014/main" id="{BFEE3CDF-A596-49A6-BE89-AB4C72456140}"/>
              </a:ext>
            </a:extLst>
          </p:cNvPr>
          <p:cNvSpPr txBox="1"/>
          <p:nvPr/>
        </p:nvSpPr>
        <p:spPr>
          <a:xfrm>
            <a:off x="5181600" y="114300"/>
            <a:ext cx="6438900" cy="646331"/>
          </a:xfrm>
          <a:prstGeom prst="rect">
            <a:avLst/>
          </a:prstGeom>
          <a:noFill/>
        </p:spPr>
        <p:txBody>
          <a:bodyPr wrap="square" rtlCol="0">
            <a:spAutoFit/>
          </a:bodyPr>
          <a:lstStyle/>
          <a:p>
            <a:pPr algn="ctr"/>
            <a:r>
              <a:rPr lang="en-US" sz="3600" dirty="0">
                <a:solidFill>
                  <a:srgbClr val="FF0000"/>
                </a:solidFill>
              </a:rPr>
              <a:t>American Traitors!</a:t>
            </a:r>
          </a:p>
        </p:txBody>
      </p:sp>
      <p:pic>
        <p:nvPicPr>
          <p:cNvPr id="5" name="Picture 4">
            <a:extLst>
              <a:ext uri="{FF2B5EF4-FFF2-40B4-BE49-F238E27FC236}">
                <a16:creationId xmlns:a16="http://schemas.microsoft.com/office/drawing/2014/main" id="{10FB2C1D-8798-4841-9CCD-A8961F90FAE0}"/>
              </a:ext>
            </a:extLst>
          </p:cNvPr>
          <p:cNvPicPr>
            <a:picLocks noChangeAspect="1"/>
          </p:cNvPicPr>
          <p:nvPr/>
        </p:nvPicPr>
        <p:blipFill>
          <a:blip r:embed="rId3"/>
          <a:stretch>
            <a:fillRect/>
          </a:stretch>
        </p:blipFill>
        <p:spPr>
          <a:xfrm>
            <a:off x="4976628" y="4703446"/>
            <a:ext cx="1974588" cy="1914524"/>
          </a:xfrm>
          <a:prstGeom prst="rect">
            <a:avLst/>
          </a:prstGeom>
        </p:spPr>
      </p:pic>
      <p:pic>
        <p:nvPicPr>
          <p:cNvPr id="6" name="Picture 5">
            <a:extLst>
              <a:ext uri="{FF2B5EF4-FFF2-40B4-BE49-F238E27FC236}">
                <a16:creationId xmlns:a16="http://schemas.microsoft.com/office/drawing/2014/main" id="{B79915EE-2A72-41E0-AB99-2615EC3B53C5}"/>
              </a:ext>
            </a:extLst>
          </p:cNvPr>
          <p:cNvPicPr>
            <a:picLocks noChangeAspect="1"/>
          </p:cNvPicPr>
          <p:nvPr/>
        </p:nvPicPr>
        <p:blipFill>
          <a:blip r:embed="rId4"/>
          <a:stretch>
            <a:fillRect/>
          </a:stretch>
        </p:blipFill>
        <p:spPr>
          <a:xfrm>
            <a:off x="7191075" y="4754587"/>
            <a:ext cx="2534249" cy="1812241"/>
          </a:xfrm>
          <a:prstGeom prst="rect">
            <a:avLst/>
          </a:prstGeom>
        </p:spPr>
      </p:pic>
      <p:pic>
        <p:nvPicPr>
          <p:cNvPr id="7" name="Picture 6">
            <a:extLst>
              <a:ext uri="{FF2B5EF4-FFF2-40B4-BE49-F238E27FC236}">
                <a16:creationId xmlns:a16="http://schemas.microsoft.com/office/drawing/2014/main" id="{2B111717-E254-4424-8EAA-1124F059998D}"/>
              </a:ext>
            </a:extLst>
          </p:cNvPr>
          <p:cNvPicPr>
            <a:picLocks noChangeAspect="1"/>
          </p:cNvPicPr>
          <p:nvPr/>
        </p:nvPicPr>
        <p:blipFill>
          <a:blip r:embed="rId5"/>
          <a:stretch>
            <a:fillRect/>
          </a:stretch>
        </p:blipFill>
        <p:spPr>
          <a:xfrm>
            <a:off x="9982200" y="4660582"/>
            <a:ext cx="1638300" cy="2000250"/>
          </a:xfrm>
          <a:prstGeom prst="rect">
            <a:avLst/>
          </a:prstGeom>
        </p:spPr>
      </p:pic>
    </p:spTree>
    <p:extLst>
      <p:ext uri="{BB962C8B-B14F-4D97-AF65-F5344CB8AC3E}">
        <p14:creationId xmlns:p14="http://schemas.microsoft.com/office/powerpoint/2010/main" val="306771462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B2A5C-D620-4ED4-9EA5-0956AC82F372}"/>
              </a:ext>
            </a:extLst>
          </p:cNvPr>
          <p:cNvPicPr>
            <a:picLocks noChangeAspect="1"/>
          </p:cNvPicPr>
          <p:nvPr/>
        </p:nvPicPr>
        <p:blipFill>
          <a:blip r:embed="rId2"/>
          <a:stretch>
            <a:fillRect/>
          </a:stretch>
        </p:blipFill>
        <p:spPr>
          <a:xfrm>
            <a:off x="6322236" y="20469"/>
            <a:ext cx="4857750" cy="3337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2AC6ED5C-962C-42EF-93CD-B225963DE05F}"/>
              </a:ext>
            </a:extLst>
          </p:cNvPr>
          <p:cNvSpPr/>
          <p:nvPr/>
        </p:nvSpPr>
        <p:spPr>
          <a:xfrm>
            <a:off x="404814" y="1252567"/>
            <a:ext cx="5114925" cy="4524315"/>
          </a:xfrm>
          <a:prstGeom prst="rect">
            <a:avLst/>
          </a:prstGeom>
        </p:spPr>
        <p:txBody>
          <a:bodyPr wrap="square">
            <a:spAutoFit/>
          </a:bodyPr>
          <a:lstStyle/>
          <a:p>
            <a:r>
              <a:rPr lang="en-US" sz="3200" dirty="0">
                <a:solidFill>
                  <a:srgbClr val="FF0000"/>
                </a:solidFill>
              </a:rPr>
              <a:t>Rev. 18:3 “</a:t>
            </a:r>
            <a:r>
              <a:rPr lang="en-US" sz="3200" b="1" u="sng" dirty="0">
                <a:solidFill>
                  <a:srgbClr val="FF0000"/>
                </a:solidFill>
              </a:rPr>
              <a:t>For all nations </a:t>
            </a:r>
            <a:r>
              <a:rPr lang="en-US" sz="3200" dirty="0">
                <a:solidFill>
                  <a:srgbClr val="FF0000"/>
                </a:solidFill>
              </a:rPr>
              <a:t>have </a:t>
            </a:r>
            <a:r>
              <a:rPr lang="en-US" sz="3200" b="1" u="sng" dirty="0">
                <a:solidFill>
                  <a:srgbClr val="FF0000"/>
                </a:solidFill>
              </a:rPr>
              <a:t>drunk of the wine of the wrath of her fornication</a:t>
            </a:r>
            <a:r>
              <a:rPr lang="en-US" sz="3200" dirty="0">
                <a:solidFill>
                  <a:srgbClr val="FF0000"/>
                </a:solidFill>
              </a:rPr>
              <a:t>, and </a:t>
            </a:r>
            <a:r>
              <a:rPr lang="en-US" sz="3200" b="1" u="sng" dirty="0">
                <a:solidFill>
                  <a:srgbClr val="FF0000"/>
                </a:solidFill>
              </a:rPr>
              <a:t>the kings of the earth have committed fornication with her</a:t>
            </a:r>
            <a:r>
              <a:rPr lang="en-US" sz="3200" dirty="0">
                <a:solidFill>
                  <a:srgbClr val="FF0000"/>
                </a:solidFill>
              </a:rPr>
              <a:t>, and </a:t>
            </a:r>
            <a:r>
              <a:rPr lang="en-US" sz="3200" b="1" u="sng" dirty="0">
                <a:solidFill>
                  <a:srgbClr val="FF0000"/>
                </a:solidFill>
              </a:rPr>
              <a:t>the merchants </a:t>
            </a:r>
            <a:r>
              <a:rPr lang="en-US" sz="3200" b="1" dirty="0">
                <a:solidFill>
                  <a:srgbClr val="FF0000"/>
                </a:solidFill>
              </a:rPr>
              <a:t>of the earth are waxed rich through the abundance of </a:t>
            </a:r>
            <a:r>
              <a:rPr lang="en-US" sz="3200" b="1" u="sng" dirty="0">
                <a:solidFill>
                  <a:srgbClr val="FF0000"/>
                </a:solidFill>
              </a:rPr>
              <a:t>her</a:t>
            </a:r>
            <a:r>
              <a:rPr lang="en-US" sz="3200" b="1" dirty="0">
                <a:solidFill>
                  <a:srgbClr val="FF0000"/>
                </a:solidFill>
              </a:rPr>
              <a:t> delicacies</a:t>
            </a:r>
            <a:r>
              <a:rPr lang="en-US" sz="3200" dirty="0">
                <a:solidFill>
                  <a:srgbClr val="FF0000"/>
                </a:solidFill>
              </a:rPr>
              <a:t>.”</a:t>
            </a:r>
          </a:p>
        </p:txBody>
      </p:sp>
      <p:pic>
        <p:nvPicPr>
          <p:cNvPr id="4" name="Picture 3">
            <a:extLst>
              <a:ext uri="{FF2B5EF4-FFF2-40B4-BE49-F238E27FC236}">
                <a16:creationId xmlns:a16="http://schemas.microsoft.com/office/drawing/2014/main" id="{548D4229-CAFC-47C0-9208-A538BFC16938}"/>
              </a:ext>
            </a:extLst>
          </p:cNvPr>
          <p:cNvPicPr>
            <a:picLocks noChangeAspect="1"/>
          </p:cNvPicPr>
          <p:nvPr/>
        </p:nvPicPr>
        <p:blipFill>
          <a:blip r:embed="rId3"/>
          <a:stretch>
            <a:fillRect/>
          </a:stretch>
        </p:blipFill>
        <p:spPr>
          <a:xfrm>
            <a:off x="6672262" y="3357532"/>
            <a:ext cx="4157699" cy="3500468"/>
          </a:xfrm>
          <a:prstGeom prst="rect">
            <a:avLst/>
          </a:prstGeom>
          <a:ln>
            <a:noFill/>
          </a:ln>
          <a:effectLst>
            <a:softEdge rad="112500"/>
          </a:effectLst>
        </p:spPr>
      </p:pic>
    </p:spTree>
    <p:extLst>
      <p:ext uri="{BB962C8B-B14F-4D97-AF65-F5344CB8AC3E}">
        <p14:creationId xmlns:p14="http://schemas.microsoft.com/office/powerpoint/2010/main" val="8790052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5834B3-9974-455E-92E5-3133A7B428E9}"/>
              </a:ext>
            </a:extLst>
          </p:cNvPr>
          <p:cNvPicPr>
            <a:picLocks noChangeAspect="1"/>
          </p:cNvPicPr>
          <p:nvPr/>
        </p:nvPicPr>
        <p:blipFill>
          <a:blip r:embed="rId2"/>
          <a:stretch>
            <a:fillRect/>
          </a:stretch>
        </p:blipFill>
        <p:spPr>
          <a:xfrm>
            <a:off x="0" y="0"/>
            <a:ext cx="9763032" cy="6858000"/>
          </a:xfrm>
          <a:prstGeom prst="rect">
            <a:avLst/>
          </a:prstGeom>
        </p:spPr>
      </p:pic>
      <p:pic>
        <p:nvPicPr>
          <p:cNvPr id="2" name="Picture 1">
            <a:extLst>
              <a:ext uri="{FF2B5EF4-FFF2-40B4-BE49-F238E27FC236}">
                <a16:creationId xmlns:a16="http://schemas.microsoft.com/office/drawing/2014/main" id="{3E924BD8-F5C5-49B3-BE46-64F2B0D21505}"/>
              </a:ext>
            </a:extLst>
          </p:cNvPr>
          <p:cNvPicPr>
            <a:picLocks noChangeAspect="1"/>
          </p:cNvPicPr>
          <p:nvPr/>
        </p:nvPicPr>
        <p:blipFill rotWithShape="1">
          <a:blip r:embed="rId3"/>
          <a:srcRect l="1882" b="13166"/>
          <a:stretch/>
        </p:blipFill>
        <p:spPr>
          <a:xfrm>
            <a:off x="5943600" y="0"/>
            <a:ext cx="6248400" cy="6858000"/>
          </a:xfrm>
          <a:prstGeom prst="rect">
            <a:avLst/>
          </a:prstGeom>
        </p:spPr>
      </p:pic>
    </p:spTree>
    <p:extLst>
      <p:ext uri="{BB962C8B-B14F-4D97-AF65-F5344CB8AC3E}">
        <p14:creationId xmlns:p14="http://schemas.microsoft.com/office/powerpoint/2010/main" val="50459781"/>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CB1AD1-5CBF-4932-AF4A-4331AE512A67}"/>
              </a:ext>
            </a:extLst>
          </p:cNvPr>
          <p:cNvSpPr txBox="1"/>
          <p:nvPr/>
        </p:nvSpPr>
        <p:spPr>
          <a:xfrm>
            <a:off x="6386004" y="1393794"/>
            <a:ext cx="5805996" cy="1569660"/>
          </a:xfrm>
          <a:prstGeom prst="rect">
            <a:avLst/>
          </a:prstGeom>
          <a:noFill/>
        </p:spPr>
        <p:txBody>
          <a:bodyPr wrap="square" rtlCol="0">
            <a:spAutoFit/>
          </a:bodyPr>
          <a:lstStyle/>
          <a:p>
            <a:r>
              <a:rPr lang="en-US" sz="2400" dirty="0"/>
              <a:t>“</a:t>
            </a:r>
            <a:r>
              <a:rPr lang="en-US" sz="2400" b="1" u="sng" dirty="0"/>
              <a:t>The Morgan’s were friendly competitors with the Rothschilds and became socially close to them</a:t>
            </a:r>
            <a:r>
              <a:rPr lang="en-US" sz="2400" dirty="0"/>
              <a:t>”</a:t>
            </a:r>
            <a:r>
              <a:rPr lang="en-US" sz="2400" i="1" dirty="0"/>
              <a:t>—G. Edward Griffin, The Creature From Jekyll Island, p. 208</a:t>
            </a:r>
            <a:endParaRPr lang="en-US" sz="2400" dirty="0"/>
          </a:p>
        </p:txBody>
      </p:sp>
      <p:sp>
        <p:nvSpPr>
          <p:cNvPr id="3" name="TextBox 2">
            <a:extLst>
              <a:ext uri="{FF2B5EF4-FFF2-40B4-BE49-F238E27FC236}">
                <a16:creationId xmlns:a16="http://schemas.microsoft.com/office/drawing/2014/main" id="{CC1D4159-3E76-41B4-ABF9-271EC1C0FF06}"/>
              </a:ext>
            </a:extLst>
          </p:cNvPr>
          <p:cNvSpPr txBox="1"/>
          <p:nvPr/>
        </p:nvSpPr>
        <p:spPr>
          <a:xfrm>
            <a:off x="1100831" y="177554"/>
            <a:ext cx="9561250" cy="584775"/>
          </a:xfrm>
          <a:prstGeom prst="rect">
            <a:avLst/>
          </a:prstGeom>
          <a:noFill/>
        </p:spPr>
        <p:txBody>
          <a:bodyPr wrap="square" rtlCol="0">
            <a:spAutoFit/>
          </a:bodyPr>
          <a:lstStyle/>
          <a:p>
            <a:r>
              <a:rPr lang="en-US" sz="3200" dirty="0">
                <a:solidFill>
                  <a:srgbClr val="FF0000"/>
                </a:solidFill>
              </a:rPr>
              <a:t>The Morgan’s were From England and Rothschild Allies!!</a:t>
            </a:r>
          </a:p>
        </p:txBody>
      </p:sp>
      <p:pic>
        <p:nvPicPr>
          <p:cNvPr id="4" name="Picture 3">
            <a:extLst>
              <a:ext uri="{FF2B5EF4-FFF2-40B4-BE49-F238E27FC236}">
                <a16:creationId xmlns:a16="http://schemas.microsoft.com/office/drawing/2014/main" id="{0BF43A1F-C0DA-4DBA-9125-58DAFCEA1ED0}"/>
              </a:ext>
            </a:extLst>
          </p:cNvPr>
          <p:cNvPicPr>
            <a:picLocks noChangeAspect="1"/>
          </p:cNvPicPr>
          <p:nvPr/>
        </p:nvPicPr>
        <p:blipFill>
          <a:blip r:embed="rId2"/>
          <a:stretch>
            <a:fillRect/>
          </a:stretch>
        </p:blipFill>
        <p:spPr>
          <a:xfrm>
            <a:off x="6593010" y="3086839"/>
            <a:ext cx="4727309" cy="3622459"/>
          </a:xfrm>
          <a:prstGeom prst="rect">
            <a:avLst/>
          </a:prstGeom>
        </p:spPr>
      </p:pic>
      <p:pic>
        <p:nvPicPr>
          <p:cNvPr id="5" name="Picture 4">
            <a:extLst>
              <a:ext uri="{FF2B5EF4-FFF2-40B4-BE49-F238E27FC236}">
                <a16:creationId xmlns:a16="http://schemas.microsoft.com/office/drawing/2014/main" id="{DD2E8581-712B-420C-BB7E-E9D9A4B9A9F0}"/>
              </a:ext>
            </a:extLst>
          </p:cNvPr>
          <p:cNvPicPr>
            <a:picLocks noChangeAspect="1"/>
          </p:cNvPicPr>
          <p:nvPr/>
        </p:nvPicPr>
        <p:blipFill>
          <a:blip r:embed="rId3"/>
          <a:stretch>
            <a:fillRect/>
          </a:stretch>
        </p:blipFill>
        <p:spPr>
          <a:xfrm>
            <a:off x="1100831" y="931157"/>
            <a:ext cx="3908856" cy="5926843"/>
          </a:xfrm>
          <a:prstGeom prst="rect">
            <a:avLst/>
          </a:prstGeom>
        </p:spPr>
      </p:pic>
    </p:spTree>
    <p:extLst>
      <p:ext uri="{BB962C8B-B14F-4D97-AF65-F5344CB8AC3E}">
        <p14:creationId xmlns:p14="http://schemas.microsoft.com/office/powerpoint/2010/main" val="340618515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4FBDA2-A6BD-464B-BE8F-C358BE9F0BC3}"/>
              </a:ext>
            </a:extLst>
          </p:cNvPr>
          <p:cNvSpPr txBox="1"/>
          <p:nvPr/>
        </p:nvSpPr>
        <p:spPr>
          <a:xfrm>
            <a:off x="115410" y="1464816"/>
            <a:ext cx="6320901" cy="5016758"/>
          </a:xfrm>
          <a:prstGeom prst="rect">
            <a:avLst/>
          </a:prstGeom>
          <a:noFill/>
        </p:spPr>
        <p:txBody>
          <a:bodyPr wrap="square" rtlCol="0">
            <a:spAutoFit/>
          </a:bodyPr>
          <a:lstStyle/>
          <a:p>
            <a:r>
              <a:rPr lang="en-US" sz="3200" dirty="0"/>
              <a:t>“</a:t>
            </a:r>
            <a:r>
              <a:rPr lang="en-US" sz="3200" b="1" u="sng" dirty="0"/>
              <a:t>Morgan’s London-based firm was saved from financial ruin in 1857 by the Bank of England </a:t>
            </a:r>
            <a:r>
              <a:rPr lang="en-US" sz="3200" dirty="0"/>
              <a:t>over which the Rothschilds held great influence. </a:t>
            </a:r>
            <a:r>
              <a:rPr lang="en-US" sz="3200" b="1" u="sng" dirty="0"/>
              <a:t>Thereafter, Morgan appears to have served as a Rothschild financial agent and went to great length to appear totally American</a:t>
            </a:r>
            <a:r>
              <a:rPr lang="en-US" sz="3200" dirty="0"/>
              <a:t>”—</a:t>
            </a:r>
            <a:r>
              <a:rPr lang="en-US" sz="3200" i="1" dirty="0"/>
              <a:t>G. Edward Griffin, The Creature From Jekyll Island, p. 208</a:t>
            </a:r>
            <a:endParaRPr lang="en-US" sz="3200" dirty="0"/>
          </a:p>
        </p:txBody>
      </p:sp>
      <p:pic>
        <p:nvPicPr>
          <p:cNvPr id="3" name="Picture 2">
            <a:extLst>
              <a:ext uri="{FF2B5EF4-FFF2-40B4-BE49-F238E27FC236}">
                <a16:creationId xmlns:a16="http://schemas.microsoft.com/office/drawing/2014/main" id="{EF0549FE-2844-4680-B27B-FB25B02A54ED}"/>
              </a:ext>
            </a:extLst>
          </p:cNvPr>
          <p:cNvPicPr>
            <a:picLocks noChangeAspect="1"/>
          </p:cNvPicPr>
          <p:nvPr/>
        </p:nvPicPr>
        <p:blipFill rotWithShape="1">
          <a:blip r:embed="rId2"/>
          <a:srcRect r="35369"/>
          <a:stretch/>
        </p:blipFill>
        <p:spPr>
          <a:xfrm>
            <a:off x="6962267" y="1484791"/>
            <a:ext cx="4779821" cy="4591096"/>
          </a:xfrm>
          <a:prstGeom prst="rect">
            <a:avLst/>
          </a:prstGeom>
        </p:spPr>
      </p:pic>
      <p:sp>
        <p:nvSpPr>
          <p:cNvPr id="4" name="TextBox 3">
            <a:extLst>
              <a:ext uri="{FF2B5EF4-FFF2-40B4-BE49-F238E27FC236}">
                <a16:creationId xmlns:a16="http://schemas.microsoft.com/office/drawing/2014/main" id="{A343D471-FDEA-4C90-BC2A-C24B12DAB5E8}"/>
              </a:ext>
            </a:extLst>
          </p:cNvPr>
          <p:cNvSpPr txBox="1"/>
          <p:nvPr/>
        </p:nvSpPr>
        <p:spPr>
          <a:xfrm>
            <a:off x="115410" y="142043"/>
            <a:ext cx="11292396" cy="1077218"/>
          </a:xfrm>
          <a:prstGeom prst="rect">
            <a:avLst/>
          </a:prstGeom>
          <a:noFill/>
        </p:spPr>
        <p:txBody>
          <a:bodyPr wrap="square" rtlCol="0">
            <a:spAutoFit/>
          </a:bodyPr>
          <a:lstStyle/>
          <a:p>
            <a:r>
              <a:rPr lang="en-US" sz="3200" b="1" i="1" dirty="0">
                <a:solidFill>
                  <a:srgbClr val="C00000"/>
                </a:solidFill>
                <a:effectLst>
                  <a:outerShdw blurRad="38100" dist="38100" dir="2700000" algn="tl">
                    <a:srgbClr val="000000">
                      <a:alpha val="43137"/>
                    </a:srgbClr>
                  </a:outerShdw>
                </a:effectLst>
              </a:rPr>
              <a:t>In return for saving Morgan’s financial empire, he became a Rothschild Agent! And aimed to be as ‘American’ as possible</a:t>
            </a:r>
          </a:p>
        </p:txBody>
      </p:sp>
    </p:spTree>
    <p:extLst>
      <p:ext uri="{BB962C8B-B14F-4D97-AF65-F5344CB8AC3E}">
        <p14:creationId xmlns:p14="http://schemas.microsoft.com/office/powerpoint/2010/main" val="1051856427"/>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A5978-F670-4599-B69F-25DA941445CE}"/>
              </a:ext>
            </a:extLst>
          </p:cNvPr>
          <p:cNvPicPr>
            <a:picLocks noChangeAspect="1"/>
          </p:cNvPicPr>
          <p:nvPr/>
        </p:nvPicPr>
        <p:blipFill>
          <a:blip r:embed="rId2"/>
          <a:stretch>
            <a:fillRect/>
          </a:stretch>
        </p:blipFill>
        <p:spPr>
          <a:xfrm>
            <a:off x="0" y="969102"/>
            <a:ext cx="7148513" cy="5826754"/>
          </a:xfrm>
          <a:prstGeom prst="rect">
            <a:avLst/>
          </a:prstGeom>
        </p:spPr>
      </p:pic>
      <p:sp>
        <p:nvSpPr>
          <p:cNvPr id="4" name="TextBox 3">
            <a:extLst>
              <a:ext uri="{FF2B5EF4-FFF2-40B4-BE49-F238E27FC236}">
                <a16:creationId xmlns:a16="http://schemas.microsoft.com/office/drawing/2014/main" id="{CEB4FF6C-1A71-4D3C-9D47-7DEB185237F1}"/>
              </a:ext>
            </a:extLst>
          </p:cNvPr>
          <p:cNvSpPr txBox="1"/>
          <p:nvPr/>
        </p:nvSpPr>
        <p:spPr>
          <a:xfrm>
            <a:off x="0" y="62144"/>
            <a:ext cx="12030630" cy="707886"/>
          </a:xfrm>
          <a:prstGeom prst="rect">
            <a:avLst/>
          </a:prstGeom>
          <a:noFill/>
        </p:spPr>
        <p:txBody>
          <a:bodyPr wrap="square" rtlCol="0">
            <a:spAutoFit/>
          </a:bodyPr>
          <a:lstStyle/>
          <a:p>
            <a:pPr algn="ctr"/>
            <a:r>
              <a:rPr lang="en-US" sz="4000" b="1" i="1" dirty="0">
                <a:solidFill>
                  <a:srgbClr val="002060"/>
                </a:solidFill>
                <a:effectLst>
                  <a:outerShdw blurRad="38100" dist="38100" dir="2700000" algn="tl">
                    <a:srgbClr val="000000">
                      <a:alpha val="43137"/>
                    </a:srgbClr>
                  </a:outerShdw>
                </a:effectLst>
              </a:rPr>
              <a:t>The Jesuit-Rothschild Merchant-Politician Puppet Show</a:t>
            </a:r>
          </a:p>
        </p:txBody>
      </p:sp>
      <p:sp>
        <p:nvSpPr>
          <p:cNvPr id="5" name="TextBox 4">
            <a:extLst>
              <a:ext uri="{FF2B5EF4-FFF2-40B4-BE49-F238E27FC236}">
                <a16:creationId xmlns:a16="http://schemas.microsoft.com/office/drawing/2014/main" id="{FC3D7BEA-2E41-4E7C-9473-B8B207CD6FE7}"/>
              </a:ext>
            </a:extLst>
          </p:cNvPr>
          <p:cNvSpPr txBox="1"/>
          <p:nvPr/>
        </p:nvSpPr>
        <p:spPr>
          <a:xfrm>
            <a:off x="7430609" y="1374100"/>
            <a:ext cx="4580877" cy="5016758"/>
          </a:xfrm>
          <a:prstGeom prst="rect">
            <a:avLst/>
          </a:prstGeom>
          <a:noFill/>
        </p:spPr>
        <p:txBody>
          <a:bodyPr wrap="square" rtlCol="0">
            <a:spAutoFit/>
          </a:bodyPr>
          <a:lstStyle/>
          <a:p>
            <a:r>
              <a:rPr lang="en-US" sz="4000" dirty="0"/>
              <a:t>The Wealthy merchants and politicians who did not go along with this initiative were dispatched when the Titanic sank on its maiden voyage…</a:t>
            </a:r>
          </a:p>
        </p:txBody>
      </p:sp>
    </p:spTree>
    <p:extLst>
      <p:ext uri="{BB962C8B-B14F-4D97-AF65-F5344CB8AC3E}">
        <p14:creationId xmlns:p14="http://schemas.microsoft.com/office/powerpoint/2010/main" val="185240596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5B421-4A70-4AC6-A263-4B7E996ABBDB}"/>
              </a:ext>
            </a:extLst>
          </p:cNvPr>
          <p:cNvPicPr>
            <a:picLocks noChangeAspect="1"/>
          </p:cNvPicPr>
          <p:nvPr/>
        </p:nvPicPr>
        <p:blipFill>
          <a:blip r:embed="rId2"/>
          <a:stretch>
            <a:fillRect/>
          </a:stretch>
        </p:blipFill>
        <p:spPr>
          <a:xfrm>
            <a:off x="0" y="0"/>
            <a:ext cx="7948014" cy="6858000"/>
          </a:xfrm>
          <a:prstGeom prst="rect">
            <a:avLst/>
          </a:prstGeom>
        </p:spPr>
      </p:pic>
      <p:pic>
        <p:nvPicPr>
          <p:cNvPr id="3" name="Picture 2">
            <a:extLst>
              <a:ext uri="{FF2B5EF4-FFF2-40B4-BE49-F238E27FC236}">
                <a16:creationId xmlns:a16="http://schemas.microsoft.com/office/drawing/2014/main" id="{24207DB8-949D-45FE-9346-8C6280A33B75}"/>
              </a:ext>
            </a:extLst>
          </p:cNvPr>
          <p:cNvPicPr>
            <a:picLocks noChangeAspect="1"/>
          </p:cNvPicPr>
          <p:nvPr/>
        </p:nvPicPr>
        <p:blipFill rotWithShape="1">
          <a:blip r:embed="rId3"/>
          <a:srcRect l="64557"/>
          <a:stretch/>
        </p:blipFill>
        <p:spPr>
          <a:xfrm>
            <a:off x="7948013" y="104774"/>
            <a:ext cx="4233365" cy="6753225"/>
          </a:xfrm>
          <a:prstGeom prst="rect">
            <a:avLst/>
          </a:prstGeom>
        </p:spPr>
      </p:pic>
    </p:spTree>
    <p:extLst>
      <p:ext uri="{BB962C8B-B14F-4D97-AF65-F5344CB8AC3E}">
        <p14:creationId xmlns:p14="http://schemas.microsoft.com/office/powerpoint/2010/main" val="160227060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CC6C63-6873-46B6-85D1-EF3616A141B9}"/>
              </a:ext>
            </a:extLst>
          </p:cNvPr>
          <p:cNvPicPr>
            <a:picLocks noChangeAspect="1"/>
          </p:cNvPicPr>
          <p:nvPr/>
        </p:nvPicPr>
        <p:blipFill>
          <a:blip r:embed="rId2"/>
          <a:stretch>
            <a:fillRect/>
          </a:stretch>
        </p:blipFill>
        <p:spPr>
          <a:xfrm>
            <a:off x="100012" y="1106507"/>
            <a:ext cx="4100513" cy="5417647"/>
          </a:xfrm>
          <a:prstGeom prst="rect">
            <a:avLst/>
          </a:prstGeom>
        </p:spPr>
      </p:pic>
      <p:sp>
        <p:nvSpPr>
          <p:cNvPr id="3" name="TextBox 2">
            <a:extLst>
              <a:ext uri="{FF2B5EF4-FFF2-40B4-BE49-F238E27FC236}">
                <a16:creationId xmlns:a16="http://schemas.microsoft.com/office/drawing/2014/main" id="{8D5EE8ED-2A03-4B16-AFBC-5D15B30FA2F0}"/>
              </a:ext>
            </a:extLst>
          </p:cNvPr>
          <p:cNvSpPr txBox="1"/>
          <p:nvPr/>
        </p:nvSpPr>
        <p:spPr>
          <a:xfrm>
            <a:off x="4076700" y="1495425"/>
            <a:ext cx="7762875" cy="5262979"/>
          </a:xfrm>
          <a:prstGeom prst="rect">
            <a:avLst/>
          </a:prstGeom>
          <a:noFill/>
        </p:spPr>
        <p:txBody>
          <a:bodyPr wrap="square" rtlCol="0">
            <a:spAutoFit/>
          </a:bodyPr>
          <a:lstStyle/>
          <a:p>
            <a:r>
              <a:rPr lang="en-US" sz="2400" dirty="0"/>
              <a:t>Captain Smith, a master of the seas became an imbecile when he boarded the Titanic. </a:t>
            </a:r>
          </a:p>
          <a:p>
            <a:endParaRPr lang="en-US" sz="2400" dirty="0"/>
          </a:p>
          <a:p>
            <a:pPr marL="457200" indent="-457200">
              <a:buAutoNum type="arabicPeriod"/>
            </a:pPr>
            <a:r>
              <a:rPr lang="en-US" sz="2400" dirty="0"/>
              <a:t>Visited just before setting off by Jesuit Priest (The Jesuit got off the ship just before setting off—JP Morgan was also supposed to board but canceled)</a:t>
            </a:r>
          </a:p>
          <a:p>
            <a:pPr marL="457200" indent="-457200">
              <a:buAutoNum type="arabicPeriod"/>
            </a:pPr>
            <a:endParaRPr lang="en-US" sz="2400" dirty="0"/>
          </a:p>
          <a:p>
            <a:pPr marL="457200" indent="-457200">
              <a:buAutoNum type="arabicPeriod"/>
            </a:pPr>
            <a:r>
              <a:rPr lang="en-US" sz="2400" dirty="0"/>
              <a:t>Was travelling too fast in known iceberg infested waters…</a:t>
            </a:r>
          </a:p>
          <a:p>
            <a:pPr marL="457200" indent="-457200">
              <a:buAutoNum type="arabicPeriod"/>
            </a:pPr>
            <a:endParaRPr lang="en-US" sz="2400" dirty="0"/>
          </a:p>
          <a:p>
            <a:pPr marL="457200" indent="-457200">
              <a:buAutoNum type="arabicPeriod"/>
            </a:pPr>
            <a:r>
              <a:rPr lang="en-US" sz="2400" dirty="0"/>
              <a:t>Ignored 8 telegraph warnings from other ships to slow down</a:t>
            </a:r>
          </a:p>
          <a:p>
            <a:pPr marL="457200" indent="-457200">
              <a:buAutoNum type="arabicPeriod"/>
            </a:pPr>
            <a:endParaRPr lang="en-US" sz="2400" dirty="0"/>
          </a:p>
          <a:p>
            <a:pPr marL="457200" indent="-457200">
              <a:buAutoNum type="arabicPeriod"/>
            </a:pPr>
            <a:r>
              <a:rPr lang="en-US" sz="2400" dirty="0"/>
              <a:t>When in trouble, the Titanic shot white flares into the sky instead of red (signifying a party)</a:t>
            </a:r>
          </a:p>
        </p:txBody>
      </p:sp>
      <p:sp>
        <p:nvSpPr>
          <p:cNvPr id="4" name="TextBox 3">
            <a:extLst>
              <a:ext uri="{FF2B5EF4-FFF2-40B4-BE49-F238E27FC236}">
                <a16:creationId xmlns:a16="http://schemas.microsoft.com/office/drawing/2014/main" id="{3DDFC3B7-7B06-4C90-BC10-4E1E25E2B982}"/>
              </a:ext>
            </a:extLst>
          </p:cNvPr>
          <p:cNvSpPr txBox="1"/>
          <p:nvPr/>
        </p:nvSpPr>
        <p:spPr>
          <a:xfrm>
            <a:off x="4076700" y="152400"/>
            <a:ext cx="7829550" cy="954107"/>
          </a:xfrm>
          <a:prstGeom prst="rect">
            <a:avLst/>
          </a:prstGeom>
          <a:noFill/>
        </p:spPr>
        <p:txBody>
          <a:bodyPr wrap="square" rtlCol="0">
            <a:spAutoFit/>
          </a:bodyPr>
          <a:lstStyle/>
          <a:p>
            <a:r>
              <a:rPr lang="en-US" sz="2800" dirty="0">
                <a:solidFill>
                  <a:srgbClr val="660066"/>
                </a:solidFill>
                <a:effectLst>
                  <a:outerShdw blurRad="38100" dist="38100" dir="2700000" algn="tl">
                    <a:srgbClr val="000000">
                      <a:alpha val="43137"/>
                    </a:srgbClr>
                  </a:outerShdw>
                </a:effectLst>
              </a:rPr>
              <a:t>These Things Just… Happened? A Master Captain Loses all common sense on a routine voyage???</a:t>
            </a:r>
          </a:p>
        </p:txBody>
      </p:sp>
    </p:spTree>
    <p:extLst>
      <p:ext uri="{BB962C8B-B14F-4D97-AF65-F5344CB8AC3E}">
        <p14:creationId xmlns:p14="http://schemas.microsoft.com/office/powerpoint/2010/main" val="211427284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989C6-51A3-4FDD-8737-3236A7C1F59C}"/>
              </a:ext>
            </a:extLst>
          </p:cNvPr>
          <p:cNvPicPr>
            <a:picLocks noChangeAspect="1"/>
          </p:cNvPicPr>
          <p:nvPr/>
        </p:nvPicPr>
        <p:blipFill>
          <a:blip r:embed="rId2"/>
          <a:stretch>
            <a:fillRect/>
          </a:stretch>
        </p:blipFill>
        <p:spPr>
          <a:xfrm>
            <a:off x="711764" y="219074"/>
            <a:ext cx="4107009" cy="5495925"/>
          </a:xfrm>
          <a:prstGeom prst="rect">
            <a:avLst/>
          </a:prstGeom>
        </p:spPr>
      </p:pic>
      <p:sp>
        <p:nvSpPr>
          <p:cNvPr id="4" name="TextBox 3">
            <a:extLst>
              <a:ext uri="{FF2B5EF4-FFF2-40B4-BE49-F238E27FC236}">
                <a16:creationId xmlns:a16="http://schemas.microsoft.com/office/drawing/2014/main" id="{33FCF7B3-A13B-481D-90E1-9C7373E0563C}"/>
              </a:ext>
            </a:extLst>
          </p:cNvPr>
          <p:cNvSpPr txBox="1"/>
          <p:nvPr/>
        </p:nvSpPr>
        <p:spPr>
          <a:xfrm>
            <a:off x="239570" y="5914749"/>
            <a:ext cx="5051395" cy="523220"/>
          </a:xfrm>
          <a:prstGeom prst="rect">
            <a:avLst/>
          </a:prstGeom>
          <a:noFill/>
        </p:spPr>
        <p:txBody>
          <a:bodyPr wrap="square" rtlCol="0">
            <a:spAutoFit/>
          </a:bodyPr>
          <a:lstStyle/>
          <a:p>
            <a:pPr algn="ctr"/>
            <a:r>
              <a:rPr lang="en-US" sz="2800" b="1" dirty="0">
                <a:solidFill>
                  <a:srgbClr val="FFFF00"/>
                </a:solidFill>
              </a:rPr>
              <a:t>Captain Edward Smith </a:t>
            </a:r>
          </a:p>
        </p:txBody>
      </p:sp>
      <p:pic>
        <p:nvPicPr>
          <p:cNvPr id="5" name="Picture 4">
            <a:extLst>
              <a:ext uri="{FF2B5EF4-FFF2-40B4-BE49-F238E27FC236}">
                <a16:creationId xmlns:a16="http://schemas.microsoft.com/office/drawing/2014/main" id="{1D946075-0EBF-4474-898A-65D0D272D79D}"/>
              </a:ext>
            </a:extLst>
          </p:cNvPr>
          <p:cNvPicPr>
            <a:picLocks noChangeAspect="1"/>
          </p:cNvPicPr>
          <p:nvPr/>
        </p:nvPicPr>
        <p:blipFill>
          <a:blip r:embed="rId3"/>
          <a:stretch>
            <a:fillRect/>
          </a:stretch>
        </p:blipFill>
        <p:spPr>
          <a:xfrm>
            <a:off x="5087181" y="219074"/>
            <a:ext cx="6668011" cy="4415901"/>
          </a:xfrm>
          <a:prstGeom prst="rect">
            <a:avLst/>
          </a:prstGeom>
        </p:spPr>
      </p:pic>
      <p:sp>
        <p:nvSpPr>
          <p:cNvPr id="6" name="TextBox 5">
            <a:extLst>
              <a:ext uri="{FF2B5EF4-FFF2-40B4-BE49-F238E27FC236}">
                <a16:creationId xmlns:a16="http://schemas.microsoft.com/office/drawing/2014/main" id="{37DDA4C0-EA82-4763-9728-7543A1546B08}"/>
              </a:ext>
            </a:extLst>
          </p:cNvPr>
          <p:cNvSpPr txBox="1"/>
          <p:nvPr/>
        </p:nvSpPr>
        <p:spPr>
          <a:xfrm>
            <a:off x="4897515" y="4745503"/>
            <a:ext cx="7054915" cy="1938992"/>
          </a:xfrm>
          <a:prstGeom prst="rect">
            <a:avLst/>
          </a:prstGeom>
          <a:noFill/>
        </p:spPr>
        <p:txBody>
          <a:bodyPr wrap="square" rtlCol="0">
            <a:spAutoFit/>
          </a:bodyPr>
          <a:lstStyle/>
          <a:p>
            <a:r>
              <a:rPr lang="en-US" sz="2400" i="1" dirty="0">
                <a:solidFill>
                  <a:schemeClr val="bg1"/>
                </a:solidFill>
              </a:rPr>
              <a:t>How many innocent lives died horrific deaths, just so Edward Smith could kill a few wealthy political opponents to the Federal Reserve? How many men, women, and children drowned, froze, or worse because Captain Smith obeyed his wicked Jesuit masters?</a:t>
            </a:r>
          </a:p>
        </p:txBody>
      </p:sp>
    </p:spTree>
    <p:extLst>
      <p:ext uri="{BB962C8B-B14F-4D97-AF65-F5344CB8AC3E}">
        <p14:creationId xmlns:p14="http://schemas.microsoft.com/office/powerpoint/2010/main" val="2818893508"/>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F6B07-5183-4D47-B58B-7E3F2F68096F}"/>
              </a:ext>
            </a:extLst>
          </p:cNvPr>
          <p:cNvPicPr>
            <a:picLocks noChangeAspect="1"/>
          </p:cNvPicPr>
          <p:nvPr/>
        </p:nvPicPr>
        <p:blipFill>
          <a:blip r:embed="rId2"/>
          <a:stretch>
            <a:fillRect/>
          </a:stretch>
        </p:blipFill>
        <p:spPr>
          <a:xfrm>
            <a:off x="0" y="0"/>
            <a:ext cx="4907756" cy="6858000"/>
          </a:xfrm>
          <a:prstGeom prst="rect">
            <a:avLst/>
          </a:prstGeom>
        </p:spPr>
      </p:pic>
      <p:sp>
        <p:nvSpPr>
          <p:cNvPr id="3" name="TextBox 2">
            <a:extLst>
              <a:ext uri="{FF2B5EF4-FFF2-40B4-BE49-F238E27FC236}">
                <a16:creationId xmlns:a16="http://schemas.microsoft.com/office/drawing/2014/main" id="{312918E0-C229-4AAF-A259-3FC9938C5A24}"/>
              </a:ext>
            </a:extLst>
          </p:cNvPr>
          <p:cNvSpPr txBox="1"/>
          <p:nvPr/>
        </p:nvSpPr>
        <p:spPr>
          <a:xfrm>
            <a:off x="4988881" y="0"/>
            <a:ext cx="6933830" cy="3416320"/>
          </a:xfrm>
          <a:prstGeom prst="rect">
            <a:avLst/>
          </a:prstGeom>
          <a:noFill/>
        </p:spPr>
        <p:txBody>
          <a:bodyPr wrap="square" rtlCol="0">
            <a:spAutoFit/>
          </a:bodyPr>
          <a:lstStyle/>
          <a:p>
            <a:r>
              <a:rPr lang="en-US" sz="2400" dirty="0">
                <a:solidFill>
                  <a:srgbClr val="FF0000"/>
                </a:solidFill>
              </a:rPr>
              <a:t>Just like JFK and Jackson, the Jesuits and their agents, the Rothschilds, will murder anyone who stands in the way of their domination-control-machine, which is the Federal Reserve Bank. They killed JFK, and almost killed Jackson; they killed Astor, Guggenheim, and Straus and thousands of other people including their own, just to ensure that their Federal Reserve monster was protected. And they will do the same today to protect it be “the means justify the ends”</a:t>
            </a:r>
          </a:p>
        </p:txBody>
      </p:sp>
      <p:sp>
        <p:nvSpPr>
          <p:cNvPr id="4" name="TextBox 3">
            <a:extLst>
              <a:ext uri="{FF2B5EF4-FFF2-40B4-BE49-F238E27FC236}">
                <a16:creationId xmlns:a16="http://schemas.microsoft.com/office/drawing/2014/main" id="{D7B6C0A7-2525-4B14-959F-E7E34610CF94}"/>
              </a:ext>
            </a:extLst>
          </p:cNvPr>
          <p:cNvSpPr txBox="1"/>
          <p:nvPr/>
        </p:nvSpPr>
        <p:spPr>
          <a:xfrm>
            <a:off x="4775816" y="3997170"/>
            <a:ext cx="7359959"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But Take Heart, the Lord is our protection!</a:t>
            </a:r>
          </a:p>
        </p:txBody>
      </p:sp>
      <p:sp>
        <p:nvSpPr>
          <p:cNvPr id="5" name="TextBox 4">
            <a:extLst>
              <a:ext uri="{FF2B5EF4-FFF2-40B4-BE49-F238E27FC236}">
                <a16:creationId xmlns:a16="http://schemas.microsoft.com/office/drawing/2014/main" id="{C2FA20E1-1D50-4ED7-B705-366327B1D388}"/>
              </a:ext>
            </a:extLst>
          </p:cNvPr>
          <p:cNvSpPr txBox="1"/>
          <p:nvPr/>
        </p:nvSpPr>
        <p:spPr>
          <a:xfrm>
            <a:off x="4988881" y="4868077"/>
            <a:ext cx="7102505" cy="1200329"/>
          </a:xfrm>
          <a:prstGeom prst="rect">
            <a:avLst/>
          </a:prstGeom>
          <a:noFill/>
        </p:spPr>
        <p:txBody>
          <a:bodyPr wrap="square" rtlCol="0">
            <a:spAutoFit/>
          </a:bodyPr>
          <a:lstStyle/>
          <a:p>
            <a:r>
              <a:rPr lang="en-US" sz="2400" dirty="0"/>
              <a:t>Nehemiah 4:14 “And I looked, and rose up, and said unto the nobles, and to the rulers, and to the rest of the people”</a:t>
            </a:r>
          </a:p>
        </p:txBody>
      </p:sp>
    </p:spTree>
    <p:extLst>
      <p:ext uri="{BB962C8B-B14F-4D97-AF65-F5344CB8AC3E}">
        <p14:creationId xmlns:p14="http://schemas.microsoft.com/office/powerpoint/2010/main" val="4819426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F7025-C7C7-4AF2-B69F-267D6D68163C}"/>
              </a:ext>
            </a:extLst>
          </p:cNvPr>
          <p:cNvPicPr>
            <a:picLocks noChangeAspect="1"/>
          </p:cNvPicPr>
          <p:nvPr/>
        </p:nvPicPr>
        <p:blipFill>
          <a:blip r:embed="rId2"/>
          <a:stretch>
            <a:fillRect/>
          </a:stretch>
        </p:blipFill>
        <p:spPr>
          <a:xfrm>
            <a:off x="816069" y="0"/>
            <a:ext cx="11062253" cy="6858000"/>
          </a:xfrm>
          <a:prstGeom prst="rect">
            <a:avLst/>
          </a:prstGeom>
        </p:spPr>
      </p:pic>
      <p:sp>
        <p:nvSpPr>
          <p:cNvPr id="4" name="Rectangle 3">
            <a:extLst>
              <a:ext uri="{FF2B5EF4-FFF2-40B4-BE49-F238E27FC236}">
                <a16:creationId xmlns:a16="http://schemas.microsoft.com/office/drawing/2014/main" id="{1950324D-CFEA-4B25-9B02-8F47E4C292DC}"/>
              </a:ext>
            </a:extLst>
          </p:cNvPr>
          <p:cNvSpPr/>
          <p:nvPr/>
        </p:nvSpPr>
        <p:spPr>
          <a:xfrm>
            <a:off x="5610687" y="124287"/>
            <a:ext cx="6267635" cy="15358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2E78C7-51DC-4BD0-96A2-34667A7CCAF6}"/>
              </a:ext>
            </a:extLst>
          </p:cNvPr>
          <p:cNvSpPr/>
          <p:nvPr/>
        </p:nvSpPr>
        <p:spPr>
          <a:xfrm>
            <a:off x="5652117" y="126481"/>
            <a:ext cx="6341616" cy="1569660"/>
          </a:xfrm>
          <a:prstGeom prst="rect">
            <a:avLst/>
          </a:prstGeom>
        </p:spPr>
        <p:txBody>
          <a:bodyPr wrap="square">
            <a:spAutoFit/>
          </a:bodyPr>
          <a:lstStyle/>
          <a:p>
            <a:r>
              <a:rPr lang="en-US" sz="2400" dirty="0">
                <a:solidFill>
                  <a:srgbClr val="FF0000"/>
                </a:solidFill>
              </a:rPr>
              <a:t>Nehemiah 4:14 “</a:t>
            </a:r>
            <a:r>
              <a:rPr lang="en-US" sz="2400" b="1" dirty="0">
                <a:solidFill>
                  <a:srgbClr val="FF0000"/>
                </a:solidFill>
              </a:rPr>
              <a:t>Be not ye afraid of them</a:t>
            </a:r>
            <a:r>
              <a:rPr lang="en-US" sz="2400" dirty="0">
                <a:solidFill>
                  <a:srgbClr val="FF0000"/>
                </a:solidFill>
              </a:rPr>
              <a:t>: </a:t>
            </a:r>
            <a:r>
              <a:rPr lang="en-US" sz="2400" b="1" u="sng" dirty="0">
                <a:solidFill>
                  <a:srgbClr val="FF0000"/>
                </a:solidFill>
              </a:rPr>
              <a:t>remember the Lord, which is great and terrible</a:t>
            </a:r>
            <a:r>
              <a:rPr lang="en-US" sz="2400" dirty="0">
                <a:solidFill>
                  <a:srgbClr val="FF0000"/>
                </a:solidFill>
              </a:rPr>
              <a:t>, and </a:t>
            </a:r>
            <a:r>
              <a:rPr lang="en-US" sz="2400" b="1" dirty="0">
                <a:solidFill>
                  <a:srgbClr val="FF0000"/>
                </a:solidFill>
              </a:rPr>
              <a:t>fight for your brethren, your sons, and your daughters, your wives, and your houses</a:t>
            </a:r>
            <a:r>
              <a:rPr lang="en-US" sz="2400" dirty="0">
                <a:solidFill>
                  <a:srgbClr val="FF0000"/>
                </a:solidFill>
              </a:rPr>
              <a:t>.</a:t>
            </a:r>
          </a:p>
        </p:txBody>
      </p:sp>
    </p:spTree>
    <p:extLst>
      <p:ext uri="{BB962C8B-B14F-4D97-AF65-F5344CB8AC3E}">
        <p14:creationId xmlns:p14="http://schemas.microsoft.com/office/powerpoint/2010/main" val="976940862"/>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CC04E-5A50-46E9-8C30-D66BBBE7EC35}"/>
              </a:ext>
            </a:extLst>
          </p:cNvPr>
          <p:cNvPicPr>
            <a:picLocks noChangeAspect="1"/>
          </p:cNvPicPr>
          <p:nvPr/>
        </p:nvPicPr>
        <p:blipFill rotWithShape="1">
          <a:blip r:embed="rId2"/>
          <a:srcRect t="22121" b="13594"/>
          <a:stretch/>
        </p:blipFill>
        <p:spPr>
          <a:xfrm>
            <a:off x="20" y="10"/>
            <a:ext cx="12191980" cy="6857990"/>
          </a:xfrm>
          <a:prstGeom prst="rect">
            <a:avLst/>
          </a:prstGeom>
        </p:spPr>
      </p:pic>
    </p:spTree>
    <p:extLst>
      <p:ext uri="{BB962C8B-B14F-4D97-AF65-F5344CB8AC3E}">
        <p14:creationId xmlns:p14="http://schemas.microsoft.com/office/powerpoint/2010/main" val="290699823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5B282B-C947-4574-A0AA-16186A110627}"/>
              </a:ext>
            </a:extLst>
          </p:cNvPr>
          <p:cNvPicPr>
            <a:picLocks noChangeAspect="1"/>
          </p:cNvPicPr>
          <p:nvPr/>
        </p:nvPicPr>
        <p:blipFill>
          <a:blip r:embed="rId2"/>
          <a:stretch>
            <a:fillRect/>
          </a:stretch>
        </p:blipFill>
        <p:spPr>
          <a:xfrm rot="369601">
            <a:off x="8831157" y="2012386"/>
            <a:ext cx="1190800" cy="1653110"/>
          </a:xfrm>
          <a:prstGeom prst="rect">
            <a:avLst/>
          </a:prstGeom>
        </p:spPr>
      </p:pic>
      <p:pic>
        <p:nvPicPr>
          <p:cNvPr id="3" name="Picture 2">
            <a:extLst>
              <a:ext uri="{FF2B5EF4-FFF2-40B4-BE49-F238E27FC236}">
                <a16:creationId xmlns:a16="http://schemas.microsoft.com/office/drawing/2014/main" id="{8F56D1B6-A6BB-4861-9D8A-18E56582CA6E}"/>
              </a:ext>
            </a:extLst>
          </p:cNvPr>
          <p:cNvPicPr>
            <a:picLocks noChangeAspect="1"/>
          </p:cNvPicPr>
          <p:nvPr/>
        </p:nvPicPr>
        <p:blipFill>
          <a:blip r:embed="rId3"/>
          <a:stretch>
            <a:fillRect/>
          </a:stretch>
        </p:blipFill>
        <p:spPr>
          <a:xfrm>
            <a:off x="8397398" y="171902"/>
            <a:ext cx="3238500" cy="1885950"/>
          </a:xfrm>
          <a:prstGeom prst="rect">
            <a:avLst/>
          </a:prstGeom>
        </p:spPr>
      </p:pic>
      <p:pic>
        <p:nvPicPr>
          <p:cNvPr id="4" name="Picture 3">
            <a:extLst>
              <a:ext uri="{FF2B5EF4-FFF2-40B4-BE49-F238E27FC236}">
                <a16:creationId xmlns:a16="http://schemas.microsoft.com/office/drawing/2014/main" id="{7D4C69A9-77DB-4E51-BB0F-D726E2CA2F07}"/>
              </a:ext>
            </a:extLst>
          </p:cNvPr>
          <p:cNvPicPr>
            <a:picLocks noChangeAspect="1"/>
          </p:cNvPicPr>
          <p:nvPr/>
        </p:nvPicPr>
        <p:blipFill>
          <a:blip r:embed="rId4"/>
          <a:stretch>
            <a:fillRect/>
          </a:stretch>
        </p:blipFill>
        <p:spPr>
          <a:xfrm rot="771211">
            <a:off x="10331709" y="2289482"/>
            <a:ext cx="1280618" cy="1624664"/>
          </a:xfrm>
          <a:prstGeom prst="rect">
            <a:avLst/>
          </a:prstGeom>
        </p:spPr>
      </p:pic>
      <p:pic>
        <p:nvPicPr>
          <p:cNvPr id="6" name="Picture 5">
            <a:extLst>
              <a:ext uri="{FF2B5EF4-FFF2-40B4-BE49-F238E27FC236}">
                <a16:creationId xmlns:a16="http://schemas.microsoft.com/office/drawing/2014/main" id="{051BFFEC-86AB-444A-9544-C0693E160D32}"/>
              </a:ext>
            </a:extLst>
          </p:cNvPr>
          <p:cNvPicPr>
            <a:picLocks noChangeAspect="1"/>
          </p:cNvPicPr>
          <p:nvPr/>
        </p:nvPicPr>
        <p:blipFill rotWithShape="1">
          <a:blip r:embed="rId5"/>
          <a:srcRect l="30149" r="16031"/>
          <a:stretch/>
        </p:blipFill>
        <p:spPr>
          <a:xfrm>
            <a:off x="8851810" y="3101814"/>
            <a:ext cx="1315233" cy="1455114"/>
          </a:xfrm>
          <a:prstGeom prst="rect">
            <a:avLst/>
          </a:prstGeom>
        </p:spPr>
      </p:pic>
      <p:pic>
        <p:nvPicPr>
          <p:cNvPr id="7" name="Picture 6">
            <a:extLst>
              <a:ext uri="{FF2B5EF4-FFF2-40B4-BE49-F238E27FC236}">
                <a16:creationId xmlns:a16="http://schemas.microsoft.com/office/drawing/2014/main" id="{030BFDC7-CAAA-4092-BA3C-421C546FC0A8}"/>
              </a:ext>
            </a:extLst>
          </p:cNvPr>
          <p:cNvPicPr>
            <a:picLocks noChangeAspect="1"/>
          </p:cNvPicPr>
          <p:nvPr/>
        </p:nvPicPr>
        <p:blipFill>
          <a:blip r:embed="rId6"/>
          <a:stretch>
            <a:fillRect/>
          </a:stretch>
        </p:blipFill>
        <p:spPr>
          <a:xfrm rot="21050221">
            <a:off x="6450920" y="2102567"/>
            <a:ext cx="2264574" cy="1517811"/>
          </a:xfrm>
          <a:prstGeom prst="rect">
            <a:avLst/>
          </a:prstGeom>
        </p:spPr>
      </p:pic>
      <p:pic>
        <p:nvPicPr>
          <p:cNvPr id="8" name="Picture 7">
            <a:extLst>
              <a:ext uri="{FF2B5EF4-FFF2-40B4-BE49-F238E27FC236}">
                <a16:creationId xmlns:a16="http://schemas.microsoft.com/office/drawing/2014/main" id="{48B6E4C9-C04C-4CC9-AFEE-89D8E6331B75}"/>
              </a:ext>
            </a:extLst>
          </p:cNvPr>
          <p:cNvPicPr>
            <a:picLocks noChangeAspect="1"/>
          </p:cNvPicPr>
          <p:nvPr/>
        </p:nvPicPr>
        <p:blipFill rotWithShape="1">
          <a:blip r:embed="rId7"/>
          <a:srcRect l="9437" r="37609"/>
          <a:stretch/>
        </p:blipFill>
        <p:spPr>
          <a:xfrm rot="912077">
            <a:off x="7504454" y="3046551"/>
            <a:ext cx="1315234" cy="1470383"/>
          </a:xfrm>
          <a:prstGeom prst="rect">
            <a:avLst/>
          </a:prstGeom>
        </p:spPr>
      </p:pic>
      <p:pic>
        <p:nvPicPr>
          <p:cNvPr id="10" name="Picture 9">
            <a:extLst>
              <a:ext uri="{FF2B5EF4-FFF2-40B4-BE49-F238E27FC236}">
                <a16:creationId xmlns:a16="http://schemas.microsoft.com/office/drawing/2014/main" id="{938EF969-2494-46CB-ADFD-5D30F6A8C17E}"/>
              </a:ext>
            </a:extLst>
          </p:cNvPr>
          <p:cNvPicPr>
            <a:picLocks noChangeAspect="1"/>
          </p:cNvPicPr>
          <p:nvPr/>
        </p:nvPicPr>
        <p:blipFill>
          <a:blip r:embed="rId8"/>
          <a:stretch>
            <a:fillRect/>
          </a:stretch>
        </p:blipFill>
        <p:spPr>
          <a:xfrm>
            <a:off x="10385646" y="3429000"/>
            <a:ext cx="1092644" cy="1534192"/>
          </a:xfrm>
          <a:prstGeom prst="rect">
            <a:avLst/>
          </a:prstGeom>
        </p:spPr>
      </p:pic>
      <p:pic>
        <p:nvPicPr>
          <p:cNvPr id="11" name="Picture 10">
            <a:extLst>
              <a:ext uri="{FF2B5EF4-FFF2-40B4-BE49-F238E27FC236}">
                <a16:creationId xmlns:a16="http://schemas.microsoft.com/office/drawing/2014/main" id="{9F340F67-424A-4838-8B2B-F45B3D4E6DBD}"/>
              </a:ext>
            </a:extLst>
          </p:cNvPr>
          <p:cNvPicPr>
            <a:picLocks noChangeAspect="1"/>
          </p:cNvPicPr>
          <p:nvPr/>
        </p:nvPicPr>
        <p:blipFill>
          <a:blip r:embed="rId9"/>
          <a:stretch>
            <a:fillRect/>
          </a:stretch>
        </p:blipFill>
        <p:spPr>
          <a:xfrm rot="21210390">
            <a:off x="6519032" y="3493509"/>
            <a:ext cx="1233837" cy="1639809"/>
          </a:xfrm>
          <a:prstGeom prst="rect">
            <a:avLst/>
          </a:prstGeom>
        </p:spPr>
      </p:pic>
      <p:pic>
        <p:nvPicPr>
          <p:cNvPr id="12" name="Picture 11">
            <a:extLst>
              <a:ext uri="{FF2B5EF4-FFF2-40B4-BE49-F238E27FC236}">
                <a16:creationId xmlns:a16="http://schemas.microsoft.com/office/drawing/2014/main" id="{7085632B-B82C-42C3-9D31-C768970E459D}"/>
              </a:ext>
            </a:extLst>
          </p:cNvPr>
          <p:cNvPicPr>
            <a:picLocks noChangeAspect="1"/>
          </p:cNvPicPr>
          <p:nvPr/>
        </p:nvPicPr>
        <p:blipFill>
          <a:blip r:embed="rId10"/>
          <a:stretch>
            <a:fillRect/>
          </a:stretch>
        </p:blipFill>
        <p:spPr>
          <a:xfrm rot="20724862">
            <a:off x="7901414" y="4430761"/>
            <a:ext cx="1303385" cy="1562622"/>
          </a:xfrm>
          <a:prstGeom prst="rect">
            <a:avLst/>
          </a:prstGeom>
        </p:spPr>
      </p:pic>
      <p:pic>
        <p:nvPicPr>
          <p:cNvPr id="13" name="Picture 12">
            <a:extLst>
              <a:ext uri="{FF2B5EF4-FFF2-40B4-BE49-F238E27FC236}">
                <a16:creationId xmlns:a16="http://schemas.microsoft.com/office/drawing/2014/main" id="{A605EA76-D7E2-4E62-8CA8-5CDF4E63D077}"/>
              </a:ext>
            </a:extLst>
          </p:cNvPr>
          <p:cNvPicPr>
            <a:picLocks noChangeAspect="1"/>
          </p:cNvPicPr>
          <p:nvPr/>
        </p:nvPicPr>
        <p:blipFill>
          <a:blip r:embed="rId11"/>
          <a:stretch>
            <a:fillRect/>
          </a:stretch>
        </p:blipFill>
        <p:spPr>
          <a:xfrm rot="437335">
            <a:off x="10963291" y="4384693"/>
            <a:ext cx="1029997" cy="1358585"/>
          </a:xfrm>
          <a:prstGeom prst="rect">
            <a:avLst/>
          </a:prstGeom>
        </p:spPr>
      </p:pic>
      <p:pic>
        <p:nvPicPr>
          <p:cNvPr id="14" name="Picture 13">
            <a:extLst>
              <a:ext uri="{FF2B5EF4-FFF2-40B4-BE49-F238E27FC236}">
                <a16:creationId xmlns:a16="http://schemas.microsoft.com/office/drawing/2014/main" id="{E25874FA-1F58-4AF4-87D5-E4B8DBE3E2D9}"/>
              </a:ext>
            </a:extLst>
          </p:cNvPr>
          <p:cNvPicPr>
            <a:picLocks noChangeAspect="1"/>
          </p:cNvPicPr>
          <p:nvPr/>
        </p:nvPicPr>
        <p:blipFill>
          <a:blip r:embed="rId12"/>
          <a:stretch>
            <a:fillRect/>
          </a:stretch>
        </p:blipFill>
        <p:spPr>
          <a:xfrm>
            <a:off x="5376162" y="3631417"/>
            <a:ext cx="1161244" cy="1540882"/>
          </a:xfrm>
          <a:prstGeom prst="rect">
            <a:avLst/>
          </a:prstGeom>
        </p:spPr>
      </p:pic>
      <p:pic>
        <p:nvPicPr>
          <p:cNvPr id="15" name="Picture 14">
            <a:extLst>
              <a:ext uri="{FF2B5EF4-FFF2-40B4-BE49-F238E27FC236}">
                <a16:creationId xmlns:a16="http://schemas.microsoft.com/office/drawing/2014/main" id="{B97F80FF-BB7E-45D7-8D01-AA33A7B339BE}"/>
              </a:ext>
            </a:extLst>
          </p:cNvPr>
          <p:cNvPicPr>
            <a:picLocks noChangeAspect="1"/>
          </p:cNvPicPr>
          <p:nvPr/>
        </p:nvPicPr>
        <p:blipFill rotWithShape="1">
          <a:blip r:embed="rId13"/>
          <a:srcRect l="27598" r="30642"/>
          <a:stretch/>
        </p:blipFill>
        <p:spPr>
          <a:xfrm>
            <a:off x="9099378" y="4378249"/>
            <a:ext cx="1022720" cy="1371472"/>
          </a:xfrm>
          <a:prstGeom prst="rect">
            <a:avLst/>
          </a:prstGeom>
        </p:spPr>
      </p:pic>
      <p:pic>
        <p:nvPicPr>
          <p:cNvPr id="16" name="Picture 15">
            <a:extLst>
              <a:ext uri="{FF2B5EF4-FFF2-40B4-BE49-F238E27FC236}">
                <a16:creationId xmlns:a16="http://schemas.microsoft.com/office/drawing/2014/main" id="{F0F989B7-DB71-416B-B4BD-C802E1767346}"/>
              </a:ext>
            </a:extLst>
          </p:cNvPr>
          <p:cNvPicPr>
            <a:picLocks noChangeAspect="1"/>
          </p:cNvPicPr>
          <p:nvPr/>
        </p:nvPicPr>
        <p:blipFill rotWithShape="1">
          <a:blip r:embed="rId14"/>
          <a:srcRect l="27320" r="25458" b="31280"/>
          <a:stretch/>
        </p:blipFill>
        <p:spPr>
          <a:xfrm rot="21248154">
            <a:off x="6863688" y="5184679"/>
            <a:ext cx="1214432" cy="1322200"/>
          </a:xfrm>
          <a:prstGeom prst="rect">
            <a:avLst/>
          </a:prstGeom>
        </p:spPr>
      </p:pic>
      <p:pic>
        <p:nvPicPr>
          <p:cNvPr id="17" name="Picture 16">
            <a:extLst>
              <a:ext uri="{FF2B5EF4-FFF2-40B4-BE49-F238E27FC236}">
                <a16:creationId xmlns:a16="http://schemas.microsoft.com/office/drawing/2014/main" id="{115D3B84-DFEF-4AE6-B207-AC99A7539EEA}"/>
              </a:ext>
            </a:extLst>
          </p:cNvPr>
          <p:cNvPicPr>
            <a:picLocks noChangeAspect="1"/>
          </p:cNvPicPr>
          <p:nvPr/>
        </p:nvPicPr>
        <p:blipFill>
          <a:blip r:embed="rId15"/>
          <a:stretch>
            <a:fillRect/>
          </a:stretch>
        </p:blipFill>
        <p:spPr>
          <a:xfrm>
            <a:off x="9876175" y="4788728"/>
            <a:ext cx="1206948" cy="1643672"/>
          </a:xfrm>
          <a:prstGeom prst="rect">
            <a:avLst/>
          </a:prstGeom>
        </p:spPr>
      </p:pic>
      <p:pic>
        <p:nvPicPr>
          <p:cNvPr id="18" name="Picture 17">
            <a:extLst>
              <a:ext uri="{FF2B5EF4-FFF2-40B4-BE49-F238E27FC236}">
                <a16:creationId xmlns:a16="http://schemas.microsoft.com/office/drawing/2014/main" id="{4570D0DA-88CB-4F22-B94D-A603C7F9068D}"/>
              </a:ext>
            </a:extLst>
          </p:cNvPr>
          <p:cNvPicPr>
            <a:picLocks noChangeAspect="1"/>
          </p:cNvPicPr>
          <p:nvPr/>
        </p:nvPicPr>
        <p:blipFill rotWithShape="1">
          <a:blip r:embed="rId16"/>
          <a:srcRect l="13030" r="40642"/>
          <a:stretch/>
        </p:blipFill>
        <p:spPr>
          <a:xfrm rot="21168224">
            <a:off x="5246816" y="4855005"/>
            <a:ext cx="1226626" cy="1743963"/>
          </a:xfrm>
          <a:prstGeom prst="rect">
            <a:avLst/>
          </a:prstGeom>
        </p:spPr>
      </p:pic>
      <p:pic>
        <p:nvPicPr>
          <p:cNvPr id="19" name="Picture 18">
            <a:extLst>
              <a:ext uri="{FF2B5EF4-FFF2-40B4-BE49-F238E27FC236}">
                <a16:creationId xmlns:a16="http://schemas.microsoft.com/office/drawing/2014/main" id="{BC86DD97-2EF0-4163-815D-5A8B15E77562}"/>
              </a:ext>
            </a:extLst>
          </p:cNvPr>
          <p:cNvPicPr>
            <a:picLocks noChangeAspect="1"/>
          </p:cNvPicPr>
          <p:nvPr/>
        </p:nvPicPr>
        <p:blipFill>
          <a:blip r:embed="rId17"/>
          <a:stretch>
            <a:fillRect/>
          </a:stretch>
        </p:blipFill>
        <p:spPr>
          <a:xfrm>
            <a:off x="8638110" y="5698871"/>
            <a:ext cx="1072613" cy="1467058"/>
          </a:xfrm>
          <a:prstGeom prst="rect">
            <a:avLst/>
          </a:prstGeom>
        </p:spPr>
      </p:pic>
      <p:sp>
        <p:nvSpPr>
          <p:cNvPr id="20" name="TextBox 19">
            <a:extLst>
              <a:ext uri="{FF2B5EF4-FFF2-40B4-BE49-F238E27FC236}">
                <a16:creationId xmlns:a16="http://schemas.microsoft.com/office/drawing/2014/main" id="{7FDFE87D-D24C-4AEA-B7CC-A0AEC0284673}"/>
              </a:ext>
            </a:extLst>
          </p:cNvPr>
          <p:cNvSpPr txBox="1"/>
          <p:nvPr/>
        </p:nvSpPr>
        <p:spPr>
          <a:xfrm>
            <a:off x="18474" y="270192"/>
            <a:ext cx="8010709" cy="1200329"/>
          </a:xfrm>
          <a:prstGeom prst="rect">
            <a:avLst/>
          </a:prstGeom>
          <a:noFill/>
        </p:spPr>
        <p:txBody>
          <a:bodyPr wrap="square" rtlCol="0">
            <a:spAutoFit/>
          </a:bodyPr>
          <a:lstStyle/>
          <a:p>
            <a:r>
              <a:rPr lang="en-US" sz="2400" dirty="0"/>
              <a:t>Regardless of their modern titles—the Bible is clear in the book of Revelation that the kings (leaders) of the world are working for the “Whore of Babylon” (the Papacy), and that even</a:t>
            </a:r>
          </a:p>
        </p:txBody>
      </p:sp>
      <p:sp>
        <p:nvSpPr>
          <p:cNvPr id="21" name="Rectangle 20">
            <a:extLst>
              <a:ext uri="{FF2B5EF4-FFF2-40B4-BE49-F238E27FC236}">
                <a16:creationId xmlns:a16="http://schemas.microsoft.com/office/drawing/2014/main" id="{119EBF88-E34F-4817-A408-F6C06D5B13AA}"/>
              </a:ext>
            </a:extLst>
          </p:cNvPr>
          <p:cNvSpPr/>
          <p:nvPr/>
        </p:nvSpPr>
        <p:spPr>
          <a:xfrm>
            <a:off x="34236" y="1369305"/>
            <a:ext cx="6291408" cy="1569660"/>
          </a:xfrm>
          <a:prstGeom prst="rect">
            <a:avLst/>
          </a:prstGeom>
        </p:spPr>
        <p:txBody>
          <a:bodyPr wrap="square">
            <a:spAutoFit/>
          </a:bodyPr>
          <a:lstStyle/>
          <a:p>
            <a:r>
              <a:rPr lang="en-US" sz="2400" dirty="0"/>
              <a:t>though they at times appear to be enemies, they are all in the end working to accomplish the same end—setting up the Babylonian Image (Mark) of the Beast (Sunday Law) and enforcing it</a:t>
            </a:r>
          </a:p>
        </p:txBody>
      </p:sp>
      <p:sp>
        <p:nvSpPr>
          <p:cNvPr id="22" name="Rectangle 21">
            <a:extLst>
              <a:ext uri="{FF2B5EF4-FFF2-40B4-BE49-F238E27FC236}">
                <a16:creationId xmlns:a16="http://schemas.microsoft.com/office/drawing/2014/main" id="{4D02516B-996E-443A-8A58-A2FCEC1BCF7A}"/>
              </a:ext>
            </a:extLst>
          </p:cNvPr>
          <p:cNvSpPr/>
          <p:nvPr/>
        </p:nvSpPr>
        <p:spPr>
          <a:xfrm>
            <a:off x="79192" y="2811039"/>
            <a:ext cx="5007583" cy="4154984"/>
          </a:xfrm>
          <a:prstGeom prst="rect">
            <a:avLst/>
          </a:prstGeom>
        </p:spPr>
        <p:txBody>
          <a:bodyPr wrap="square">
            <a:spAutoFit/>
          </a:bodyPr>
          <a:lstStyle/>
          <a:p>
            <a:r>
              <a:rPr lang="en-US" sz="2400" dirty="0"/>
              <a:t>throughout the world, ensuring a world-united front against God and His Law. They are doing this because they want to remain in power, and know full well what happens to those who resist the influence of the Roman Church and the Jesuit Order…</a:t>
            </a:r>
          </a:p>
          <a:p>
            <a:endParaRPr lang="en-US" sz="2400" dirty="0"/>
          </a:p>
          <a:p>
            <a:r>
              <a:rPr lang="en-US" sz="2400" dirty="0">
                <a:solidFill>
                  <a:srgbClr val="C00000"/>
                </a:solidFill>
              </a:rPr>
              <a:t>We Must Understand that in spite appearance—The Leaders are working together WITH the Papacy</a:t>
            </a:r>
          </a:p>
        </p:txBody>
      </p:sp>
    </p:spTree>
    <p:extLst>
      <p:ext uri="{BB962C8B-B14F-4D97-AF65-F5344CB8AC3E}">
        <p14:creationId xmlns:p14="http://schemas.microsoft.com/office/powerpoint/2010/main" val="2775325749"/>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68870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C9F72-1A2D-489D-8BA5-697BDDB4438A}"/>
              </a:ext>
            </a:extLst>
          </p:cNvPr>
          <p:cNvPicPr>
            <a:picLocks noChangeAspect="1"/>
          </p:cNvPicPr>
          <p:nvPr/>
        </p:nvPicPr>
        <p:blipFill>
          <a:blip r:embed="rId2"/>
          <a:stretch>
            <a:fillRect/>
          </a:stretch>
        </p:blipFill>
        <p:spPr>
          <a:xfrm>
            <a:off x="1809750" y="0"/>
            <a:ext cx="8572500" cy="6858000"/>
          </a:xfrm>
          <a:prstGeom prst="rect">
            <a:avLst/>
          </a:prstGeom>
        </p:spPr>
      </p:pic>
    </p:spTree>
    <p:extLst>
      <p:ext uri="{BB962C8B-B14F-4D97-AF65-F5344CB8AC3E}">
        <p14:creationId xmlns:p14="http://schemas.microsoft.com/office/powerpoint/2010/main" val="4146205054"/>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E22DDB-1D34-430A-A405-8E8FEA612367}"/>
              </a:ext>
            </a:extLst>
          </p:cNvPr>
          <p:cNvPicPr>
            <a:picLocks noChangeAspect="1"/>
          </p:cNvPicPr>
          <p:nvPr/>
        </p:nvPicPr>
        <p:blipFill>
          <a:blip r:embed="rId2"/>
          <a:stretch>
            <a:fillRect/>
          </a:stretch>
        </p:blipFill>
        <p:spPr>
          <a:xfrm>
            <a:off x="2596678" y="0"/>
            <a:ext cx="6998643" cy="6858000"/>
          </a:xfrm>
          <a:prstGeom prst="rect">
            <a:avLst/>
          </a:prstGeom>
        </p:spPr>
      </p:pic>
    </p:spTree>
    <p:extLst>
      <p:ext uri="{BB962C8B-B14F-4D97-AF65-F5344CB8AC3E}">
        <p14:creationId xmlns:p14="http://schemas.microsoft.com/office/powerpoint/2010/main" val="15997468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01076B-D41A-4FD8-8DA7-1EDDBFA15650}"/>
              </a:ext>
            </a:extLst>
          </p:cNvPr>
          <p:cNvPicPr>
            <a:picLocks noChangeAspect="1"/>
          </p:cNvPicPr>
          <p:nvPr/>
        </p:nvPicPr>
        <p:blipFill>
          <a:blip r:embed="rId2"/>
          <a:stretch>
            <a:fillRect/>
          </a:stretch>
        </p:blipFill>
        <p:spPr>
          <a:xfrm>
            <a:off x="3209636" y="0"/>
            <a:ext cx="5772728" cy="6858000"/>
          </a:xfrm>
          <a:prstGeom prst="rect">
            <a:avLst/>
          </a:prstGeom>
        </p:spPr>
      </p:pic>
    </p:spTree>
    <p:extLst>
      <p:ext uri="{BB962C8B-B14F-4D97-AF65-F5344CB8AC3E}">
        <p14:creationId xmlns:p14="http://schemas.microsoft.com/office/powerpoint/2010/main" val="319667730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8DFD4-942E-43D9-80F2-3E93877AD941}"/>
              </a:ext>
            </a:extLst>
          </p:cNvPr>
          <p:cNvPicPr>
            <a:picLocks noChangeAspect="1"/>
          </p:cNvPicPr>
          <p:nvPr/>
        </p:nvPicPr>
        <p:blipFill>
          <a:blip r:embed="rId2"/>
          <a:stretch>
            <a:fillRect/>
          </a:stretch>
        </p:blipFill>
        <p:spPr>
          <a:xfrm>
            <a:off x="-671125" y="-124691"/>
            <a:ext cx="7410541" cy="6858000"/>
          </a:xfrm>
          <a:prstGeom prst="rect">
            <a:avLst/>
          </a:prstGeom>
        </p:spPr>
      </p:pic>
      <p:pic>
        <p:nvPicPr>
          <p:cNvPr id="3" name="Picture 2">
            <a:extLst>
              <a:ext uri="{FF2B5EF4-FFF2-40B4-BE49-F238E27FC236}">
                <a16:creationId xmlns:a16="http://schemas.microsoft.com/office/drawing/2014/main" id="{5231E17B-114E-4CD7-88E8-96CB5D461DA2}"/>
              </a:ext>
            </a:extLst>
          </p:cNvPr>
          <p:cNvPicPr>
            <a:picLocks noChangeAspect="1"/>
          </p:cNvPicPr>
          <p:nvPr/>
        </p:nvPicPr>
        <p:blipFill>
          <a:blip r:embed="rId3"/>
          <a:stretch>
            <a:fillRect/>
          </a:stretch>
        </p:blipFill>
        <p:spPr>
          <a:xfrm>
            <a:off x="7187293" y="1640114"/>
            <a:ext cx="2781300" cy="1981200"/>
          </a:xfrm>
          <a:prstGeom prst="rect">
            <a:avLst/>
          </a:prstGeom>
        </p:spPr>
      </p:pic>
    </p:spTree>
    <p:extLst>
      <p:ext uri="{BB962C8B-B14F-4D97-AF65-F5344CB8AC3E}">
        <p14:creationId xmlns:p14="http://schemas.microsoft.com/office/powerpoint/2010/main" val="15180114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540A4-F749-40B3-8C67-9818E9C373E9}"/>
              </a:ext>
            </a:extLst>
          </p:cNvPr>
          <p:cNvPicPr>
            <a:picLocks noChangeAspect="1"/>
          </p:cNvPicPr>
          <p:nvPr/>
        </p:nvPicPr>
        <p:blipFill>
          <a:blip r:embed="rId2"/>
          <a:stretch>
            <a:fillRect/>
          </a:stretch>
        </p:blipFill>
        <p:spPr>
          <a:xfrm>
            <a:off x="28575" y="171450"/>
            <a:ext cx="9144000" cy="6515100"/>
          </a:xfrm>
          <a:prstGeom prst="rect">
            <a:avLst/>
          </a:prstGeom>
        </p:spPr>
      </p:pic>
      <p:sp>
        <p:nvSpPr>
          <p:cNvPr id="3" name="TextBox 2">
            <a:extLst>
              <a:ext uri="{FF2B5EF4-FFF2-40B4-BE49-F238E27FC236}">
                <a16:creationId xmlns:a16="http://schemas.microsoft.com/office/drawing/2014/main" id="{7348D7FB-AFF1-4E6A-A634-8D10F22272FF}"/>
              </a:ext>
            </a:extLst>
          </p:cNvPr>
          <p:cNvSpPr txBox="1"/>
          <p:nvPr/>
        </p:nvSpPr>
        <p:spPr>
          <a:xfrm>
            <a:off x="9172575" y="142875"/>
            <a:ext cx="3143250" cy="6524863"/>
          </a:xfrm>
          <a:prstGeom prst="rect">
            <a:avLst/>
          </a:prstGeom>
          <a:noFill/>
        </p:spPr>
        <p:txBody>
          <a:bodyPr wrap="square" rtlCol="0">
            <a:spAutoFit/>
          </a:bodyPr>
          <a:lstStyle/>
          <a:p>
            <a:r>
              <a:rPr lang="en-US" sz="1900" dirty="0">
                <a:solidFill>
                  <a:srgbClr val="660066"/>
                </a:solidFill>
              </a:rPr>
              <a:t>By promoting war in Nicaragua, and selling drugs in the United States, the Roman Masters, using their American puppet politicians, made money on both sides of the weapon-drug exchange. How much Nicaraguan blood can be laid at the feet of the Jesuit-controlled United States and how many American lives have been absolutely destroyed by the drug-trade in America??? Countless lives ruined, killed, violence and revenge, drug-gang wars, families broken, children lost, raped and beaten… All because of the Roman greed for wealth and power—using their Jesuit-trained political slaves…</a:t>
            </a:r>
          </a:p>
        </p:txBody>
      </p:sp>
    </p:spTree>
    <p:extLst>
      <p:ext uri="{BB962C8B-B14F-4D97-AF65-F5344CB8AC3E}">
        <p14:creationId xmlns:p14="http://schemas.microsoft.com/office/powerpoint/2010/main" val="640388110"/>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9" name="Freeform: Shape 8">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1">
            <a:extLst>
              <a:ext uri="{FF2B5EF4-FFF2-40B4-BE49-F238E27FC236}">
                <a16:creationId xmlns:a16="http://schemas.microsoft.com/office/drawing/2014/main" id="{6E0F9436-2A44-4A32-9E25-10B4325328D3}"/>
              </a:ext>
            </a:extLst>
          </p:cNvPr>
          <p:cNvPicPr>
            <a:picLocks noChangeAspect="1"/>
          </p:cNvPicPr>
          <p:nvPr/>
        </p:nvPicPr>
        <p:blipFill rotWithShape="1">
          <a:blip r:embed="rId2"/>
          <a:srcRect r="1" b="5704"/>
          <a:stretch/>
        </p:blipFill>
        <p:spPr>
          <a:xfrm>
            <a:off x="4943474" y="193568"/>
            <a:ext cx="7102035"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 name="TextBox 2">
            <a:extLst>
              <a:ext uri="{FF2B5EF4-FFF2-40B4-BE49-F238E27FC236}">
                <a16:creationId xmlns:a16="http://schemas.microsoft.com/office/drawing/2014/main" id="{4FD623E4-0A55-4C7C-BA72-524A413716DD}"/>
              </a:ext>
            </a:extLst>
          </p:cNvPr>
          <p:cNvSpPr txBox="1"/>
          <p:nvPr/>
        </p:nvSpPr>
        <p:spPr>
          <a:xfrm>
            <a:off x="22666" y="117693"/>
            <a:ext cx="4949385" cy="6740307"/>
          </a:xfrm>
          <a:prstGeom prst="rect">
            <a:avLst/>
          </a:prstGeom>
          <a:noFill/>
        </p:spPr>
        <p:txBody>
          <a:bodyPr wrap="square" rtlCol="0">
            <a:spAutoFit/>
          </a:bodyPr>
          <a:lstStyle/>
          <a:p>
            <a:r>
              <a:rPr lang="en-US" sz="2400" dirty="0">
                <a:solidFill>
                  <a:srgbClr val="FFFF00"/>
                </a:solidFill>
              </a:rPr>
              <a:t>Not the “kings” only, but also the “merchants” of the earth </a:t>
            </a:r>
            <a:r>
              <a:rPr lang="en-US" sz="2400" b="1" u="sng" dirty="0">
                <a:solidFill>
                  <a:srgbClr val="FFFF00"/>
                </a:solidFill>
              </a:rPr>
              <a:t>get extremely wealthy</a:t>
            </a:r>
            <a:r>
              <a:rPr lang="en-US" sz="2400" dirty="0">
                <a:solidFill>
                  <a:srgbClr val="FFFF00"/>
                </a:solidFill>
              </a:rPr>
              <a:t> through their obedience to the will of the Roman Church. That means not only the leaders of the earth, but the great businessmen, bankers, builders, and major sellers and financiers of all sorts are working for Rome to undermine Protestant ideals, and implement the Mark of the Beast (Sunday Law). For the same reasons they do this: wealth, power, position, and fear of the lengths the Jesuits and Papacy will go to remove merchants who will not do their bidding…  </a:t>
            </a:r>
            <a:r>
              <a:rPr lang="en-US" sz="2400" dirty="0">
                <a:solidFill>
                  <a:srgbClr val="FF0000"/>
                </a:solidFill>
              </a:rPr>
              <a:t>This is an AMAZING foresight to the future—given in the late 1</a:t>
            </a:r>
            <a:r>
              <a:rPr lang="en-US" sz="2400" baseline="30000" dirty="0">
                <a:solidFill>
                  <a:srgbClr val="FF0000"/>
                </a:solidFill>
              </a:rPr>
              <a:t>st</a:t>
            </a:r>
            <a:r>
              <a:rPr lang="en-US" sz="2400" dirty="0">
                <a:solidFill>
                  <a:srgbClr val="FF0000"/>
                </a:solidFill>
              </a:rPr>
              <a:t> Century!</a:t>
            </a:r>
            <a:endParaRPr lang="en-US" sz="2400" dirty="0">
              <a:solidFill>
                <a:srgbClr val="FFFF00"/>
              </a:solidFill>
            </a:endParaRPr>
          </a:p>
        </p:txBody>
      </p:sp>
      <p:pic>
        <p:nvPicPr>
          <p:cNvPr id="4" name="Picture 3">
            <a:extLst>
              <a:ext uri="{FF2B5EF4-FFF2-40B4-BE49-F238E27FC236}">
                <a16:creationId xmlns:a16="http://schemas.microsoft.com/office/drawing/2014/main" id="{D7BB4415-0FA1-432A-89E9-98CFC1715B25}"/>
              </a:ext>
            </a:extLst>
          </p:cNvPr>
          <p:cNvPicPr>
            <a:picLocks noChangeAspect="1"/>
          </p:cNvPicPr>
          <p:nvPr/>
        </p:nvPicPr>
        <p:blipFill>
          <a:blip r:embed="rId3"/>
          <a:stretch>
            <a:fillRect/>
          </a:stretch>
        </p:blipFill>
        <p:spPr>
          <a:xfrm>
            <a:off x="9317720" y="75678"/>
            <a:ext cx="2874280" cy="1795462"/>
          </a:xfrm>
          <a:prstGeom prst="ellipse">
            <a:avLst/>
          </a:prstGeom>
          <a:ln>
            <a:noFill/>
          </a:ln>
          <a:effectLst>
            <a:softEdge rad="112500"/>
          </a:effectLst>
        </p:spPr>
      </p:pic>
      <p:pic>
        <p:nvPicPr>
          <p:cNvPr id="5" name="Picture 4">
            <a:extLst>
              <a:ext uri="{FF2B5EF4-FFF2-40B4-BE49-F238E27FC236}">
                <a16:creationId xmlns:a16="http://schemas.microsoft.com/office/drawing/2014/main" id="{CF239084-DA4B-45E9-9B11-B5EC12462B6D}"/>
              </a:ext>
            </a:extLst>
          </p:cNvPr>
          <p:cNvPicPr>
            <a:picLocks noChangeAspect="1"/>
          </p:cNvPicPr>
          <p:nvPr/>
        </p:nvPicPr>
        <p:blipFill>
          <a:blip r:embed="rId4"/>
          <a:stretch>
            <a:fillRect/>
          </a:stretch>
        </p:blipFill>
        <p:spPr>
          <a:xfrm>
            <a:off x="4299779" y="104253"/>
            <a:ext cx="2557537" cy="1695446"/>
          </a:xfrm>
          <a:prstGeom prst="ellipse">
            <a:avLst/>
          </a:prstGeom>
          <a:ln>
            <a:noFill/>
          </a:ln>
          <a:effectLst>
            <a:softEdge rad="112500"/>
          </a:effectLst>
        </p:spPr>
      </p:pic>
      <p:pic>
        <p:nvPicPr>
          <p:cNvPr id="6" name="Picture 5">
            <a:extLst>
              <a:ext uri="{FF2B5EF4-FFF2-40B4-BE49-F238E27FC236}">
                <a16:creationId xmlns:a16="http://schemas.microsoft.com/office/drawing/2014/main" id="{830EE0F4-28E2-46B2-BE00-F6B2F83921EA}"/>
              </a:ext>
            </a:extLst>
          </p:cNvPr>
          <p:cNvPicPr>
            <a:picLocks noChangeAspect="1"/>
          </p:cNvPicPr>
          <p:nvPr/>
        </p:nvPicPr>
        <p:blipFill>
          <a:blip r:embed="rId5"/>
          <a:stretch>
            <a:fillRect/>
          </a:stretch>
        </p:blipFill>
        <p:spPr>
          <a:xfrm>
            <a:off x="9761532" y="4473783"/>
            <a:ext cx="2503714" cy="1619250"/>
          </a:xfrm>
          <a:prstGeom prst="ellipse">
            <a:avLst/>
          </a:prstGeom>
          <a:ln>
            <a:noFill/>
          </a:ln>
          <a:effectLst>
            <a:softEdge rad="112500"/>
          </a:effectLst>
        </p:spPr>
      </p:pic>
      <p:pic>
        <p:nvPicPr>
          <p:cNvPr id="8" name="Picture 7">
            <a:extLst>
              <a:ext uri="{FF2B5EF4-FFF2-40B4-BE49-F238E27FC236}">
                <a16:creationId xmlns:a16="http://schemas.microsoft.com/office/drawing/2014/main" id="{5D52DC05-F0B0-4C85-908D-241C64CA10D0}"/>
              </a:ext>
            </a:extLst>
          </p:cNvPr>
          <p:cNvPicPr>
            <a:picLocks noChangeAspect="1"/>
          </p:cNvPicPr>
          <p:nvPr/>
        </p:nvPicPr>
        <p:blipFill rotWithShape="1">
          <a:blip r:embed="rId6"/>
          <a:srcRect r="40400"/>
          <a:stretch/>
        </p:blipFill>
        <p:spPr>
          <a:xfrm>
            <a:off x="8259145" y="4698893"/>
            <a:ext cx="2128838" cy="2352675"/>
          </a:xfrm>
          <a:prstGeom prst="ellipse">
            <a:avLst/>
          </a:prstGeom>
          <a:ln>
            <a:noFill/>
          </a:ln>
          <a:effectLst>
            <a:softEdge rad="112500"/>
          </a:effectLst>
        </p:spPr>
      </p:pic>
      <p:pic>
        <p:nvPicPr>
          <p:cNvPr id="10" name="Picture 9">
            <a:extLst>
              <a:ext uri="{FF2B5EF4-FFF2-40B4-BE49-F238E27FC236}">
                <a16:creationId xmlns:a16="http://schemas.microsoft.com/office/drawing/2014/main" id="{CCEF6FEE-8855-4660-BBDB-D8007D110BFE}"/>
              </a:ext>
            </a:extLst>
          </p:cNvPr>
          <p:cNvPicPr>
            <a:picLocks noChangeAspect="1"/>
          </p:cNvPicPr>
          <p:nvPr/>
        </p:nvPicPr>
        <p:blipFill>
          <a:blip r:embed="rId7"/>
          <a:stretch>
            <a:fillRect/>
          </a:stretch>
        </p:blipFill>
        <p:spPr>
          <a:xfrm>
            <a:off x="6162802" y="4991786"/>
            <a:ext cx="2581121" cy="1766887"/>
          </a:xfrm>
          <a:prstGeom prst="ellipse">
            <a:avLst/>
          </a:prstGeom>
          <a:ln>
            <a:noFill/>
          </a:ln>
          <a:effectLst>
            <a:softEdge rad="112500"/>
          </a:effectLst>
        </p:spPr>
      </p:pic>
      <p:pic>
        <p:nvPicPr>
          <p:cNvPr id="11" name="Picture 10">
            <a:extLst>
              <a:ext uri="{FF2B5EF4-FFF2-40B4-BE49-F238E27FC236}">
                <a16:creationId xmlns:a16="http://schemas.microsoft.com/office/drawing/2014/main" id="{07CD5791-200A-473C-B89A-86D1F68CD0B9}"/>
              </a:ext>
            </a:extLst>
          </p:cNvPr>
          <p:cNvPicPr>
            <a:picLocks noChangeAspect="1"/>
          </p:cNvPicPr>
          <p:nvPr/>
        </p:nvPicPr>
        <p:blipFill>
          <a:blip r:embed="rId8"/>
          <a:stretch>
            <a:fillRect/>
          </a:stretch>
        </p:blipFill>
        <p:spPr>
          <a:xfrm>
            <a:off x="4900546" y="4331102"/>
            <a:ext cx="2098649" cy="1399099"/>
          </a:xfrm>
          <a:prstGeom prst="ellipse">
            <a:avLst/>
          </a:prstGeom>
          <a:ln>
            <a:noFill/>
          </a:ln>
          <a:effectLst>
            <a:softEdge rad="112500"/>
          </a:effectLst>
        </p:spPr>
      </p:pic>
      <p:pic>
        <p:nvPicPr>
          <p:cNvPr id="12" name="Picture 11">
            <a:extLst>
              <a:ext uri="{FF2B5EF4-FFF2-40B4-BE49-F238E27FC236}">
                <a16:creationId xmlns:a16="http://schemas.microsoft.com/office/drawing/2014/main" id="{EEC3F03B-379A-4F71-9C26-78715F2B6431}"/>
              </a:ext>
            </a:extLst>
          </p:cNvPr>
          <p:cNvPicPr>
            <a:picLocks noChangeAspect="1"/>
          </p:cNvPicPr>
          <p:nvPr/>
        </p:nvPicPr>
        <p:blipFill>
          <a:blip r:embed="rId9"/>
          <a:stretch>
            <a:fillRect/>
          </a:stretch>
        </p:blipFill>
        <p:spPr>
          <a:xfrm>
            <a:off x="4900546" y="5472340"/>
            <a:ext cx="1986011" cy="1399100"/>
          </a:xfrm>
          <a:prstGeom prst="ellipse">
            <a:avLst/>
          </a:prstGeom>
          <a:ln>
            <a:noFill/>
          </a:ln>
          <a:effectLst>
            <a:softEdge rad="112500"/>
          </a:effectLst>
        </p:spPr>
      </p:pic>
    </p:spTree>
    <p:extLst>
      <p:ext uri="{BB962C8B-B14F-4D97-AF65-F5344CB8AC3E}">
        <p14:creationId xmlns:p14="http://schemas.microsoft.com/office/powerpoint/2010/main" val="1551063105"/>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FE6F79-89CA-4B9B-8153-0DE6B129EDC5}"/>
              </a:ext>
            </a:extLst>
          </p:cNvPr>
          <p:cNvPicPr>
            <a:picLocks noChangeAspect="1"/>
          </p:cNvPicPr>
          <p:nvPr/>
        </p:nvPicPr>
        <p:blipFill>
          <a:blip r:embed="rId2"/>
          <a:stretch>
            <a:fillRect/>
          </a:stretch>
        </p:blipFill>
        <p:spPr>
          <a:xfrm>
            <a:off x="0" y="1701119"/>
            <a:ext cx="5052164" cy="3789123"/>
          </a:xfrm>
          <a:prstGeom prst="rect">
            <a:avLst/>
          </a:prstGeom>
        </p:spPr>
      </p:pic>
      <p:sp>
        <p:nvSpPr>
          <p:cNvPr id="4" name="TextBox 3">
            <a:extLst>
              <a:ext uri="{FF2B5EF4-FFF2-40B4-BE49-F238E27FC236}">
                <a16:creationId xmlns:a16="http://schemas.microsoft.com/office/drawing/2014/main" id="{D2889259-F782-40CB-A030-E925465EB5E5}"/>
              </a:ext>
            </a:extLst>
          </p:cNvPr>
          <p:cNvSpPr txBox="1"/>
          <p:nvPr/>
        </p:nvSpPr>
        <p:spPr>
          <a:xfrm>
            <a:off x="-206089" y="5509814"/>
            <a:ext cx="5258254" cy="1200329"/>
          </a:xfrm>
          <a:prstGeom prst="rect">
            <a:avLst/>
          </a:prstGeom>
          <a:noFill/>
        </p:spPr>
        <p:txBody>
          <a:bodyPr wrap="square" rtlCol="0">
            <a:spAutoFit/>
          </a:bodyPr>
          <a:lstStyle/>
          <a:p>
            <a:pPr algn="ctr"/>
            <a:r>
              <a:rPr lang="en-US" sz="3600" dirty="0"/>
              <a:t>Original “Walmart” Walton’s in Bentonville, AK</a:t>
            </a:r>
          </a:p>
        </p:txBody>
      </p:sp>
      <p:sp>
        <p:nvSpPr>
          <p:cNvPr id="5" name="TextBox 4">
            <a:extLst>
              <a:ext uri="{FF2B5EF4-FFF2-40B4-BE49-F238E27FC236}">
                <a16:creationId xmlns:a16="http://schemas.microsoft.com/office/drawing/2014/main" id="{B68C5C22-6F97-4FDA-8D70-AB4EEEFD1169}"/>
              </a:ext>
            </a:extLst>
          </p:cNvPr>
          <p:cNvSpPr txBox="1"/>
          <p:nvPr/>
        </p:nvSpPr>
        <p:spPr>
          <a:xfrm>
            <a:off x="411141" y="85725"/>
            <a:ext cx="10869200" cy="1323439"/>
          </a:xfrm>
          <a:prstGeom prst="rect">
            <a:avLst/>
          </a:prstGeom>
          <a:noFill/>
        </p:spPr>
        <p:txBody>
          <a:bodyPr wrap="square" rtlCol="0">
            <a:spAutoFit/>
          </a:bodyPr>
          <a:lstStyle/>
          <a:p>
            <a:pPr algn="ctr"/>
            <a:r>
              <a:rPr lang="en-US" sz="4000" dirty="0">
                <a:solidFill>
                  <a:srgbClr val="FF0000"/>
                </a:solidFill>
                <a:effectLst>
                  <a:outerShdw blurRad="38100" dist="38100" dir="2700000" algn="tl">
                    <a:srgbClr val="000000">
                      <a:alpha val="43137"/>
                    </a:srgbClr>
                  </a:outerShdw>
                </a:effectLst>
              </a:rPr>
              <a:t>Modern Business 101: How to Get Rich Fast—How Did Sam Walton Do It? </a:t>
            </a:r>
            <a:r>
              <a:rPr lang="en-US" sz="4000" b="1" u="sng" dirty="0">
                <a:solidFill>
                  <a:srgbClr val="FF0000"/>
                </a:solidFill>
                <a:effectLst>
                  <a:outerShdw blurRad="38100" dist="38100" dir="2700000" algn="tl">
                    <a:srgbClr val="000000">
                      <a:alpha val="43137"/>
                    </a:srgbClr>
                  </a:outerShdw>
                </a:effectLst>
              </a:rPr>
              <a:t>Who</a:t>
            </a:r>
            <a:r>
              <a:rPr lang="en-US" sz="4000" dirty="0">
                <a:solidFill>
                  <a:srgbClr val="FF0000"/>
                </a:solidFill>
                <a:effectLst>
                  <a:outerShdw blurRad="38100" dist="38100" dir="2700000" algn="tl">
                    <a:srgbClr val="000000">
                      <a:alpha val="43137"/>
                    </a:srgbClr>
                  </a:outerShdw>
                </a:effectLst>
              </a:rPr>
              <a:t> Helped Him Succeed!?</a:t>
            </a:r>
          </a:p>
        </p:txBody>
      </p:sp>
      <p:pic>
        <p:nvPicPr>
          <p:cNvPr id="8" name="Picture 7">
            <a:extLst>
              <a:ext uri="{FF2B5EF4-FFF2-40B4-BE49-F238E27FC236}">
                <a16:creationId xmlns:a16="http://schemas.microsoft.com/office/drawing/2014/main" id="{DC869554-FA1B-4055-B743-B82F81F70104}"/>
              </a:ext>
            </a:extLst>
          </p:cNvPr>
          <p:cNvPicPr>
            <a:picLocks noChangeAspect="1"/>
          </p:cNvPicPr>
          <p:nvPr/>
        </p:nvPicPr>
        <p:blipFill>
          <a:blip r:embed="rId3"/>
          <a:stretch>
            <a:fillRect/>
          </a:stretch>
        </p:blipFill>
        <p:spPr>
          <a:xfrm>
            <a:off x="8139112" y="1701119"/>
            <a:ext cx="3571875" cy="2000250"/>
          </a:xfrm>
          <a:prstGeom prst="rect">
            <a:avLst/>
          </a:prstGeom>
        </p:spPr>
      </p:pic>
      <p:pic>
        <p:nvPicPr>
          <p:cNvPr id="9" name="Picture 8">
            <a:extLst>
              <a:ext uri="{FF2B5EF4-FFF2-40B4-BE49-F238E27FC236}">
                <a16:creationId xmlns:a16="http://schemas.microsoft.com/office/drawing/2014/main" id="{306E3A66-D1AA-450C-B0DA-F1C4FDA3DFF8}"/>
              </a:ext>
            </a:extLst>
          </p:cNvPr>
          <p:cNvPicPr>
            <a:picLocks noChangeAspect="1"/>
          </p:cNvPicPr>
          <p:nvPr/>
        </p:nvPicPr>
        <p:blipFill>
          <a:blip r:embed="rId4"/>
          <a:stretch>
            <a:fillRect/>
          </a:stretch>
        </p:blipFill>
        <p:spPr>
          <a:xfrm>
            <a:off x="8813006" y="3957442"/>
            <a:ext cx="3429000" cy="2571750"/>
          </a:xfrm>
          <a:prstGeom prst="rect">
            <a:avLst/>
          </a:prstGeom>
        </p:spPr>
      </p:pic>
      <p:pic>
        <p:nvPicPr>
          <p:cNvPr id="10" name="Picture 9">
            <a:extLst>
              <a:ext uri="{FF2B5EF4-FFF2-40B4-BE49-F238E27FC236}">
                <a16:creationId xmlns:a16="http://schemas.microsoft.com/office/drawing/2014/main" id="{3B3059D2-7BE6-44A6-9AA9-3109AA064870}"/>
              </a:ext>
            </a:extLst>
          </p:cNvPr>
          <p:cNvPicPr>
            <a:picLocks noChangeAspect="1"/>
          </p:cNvPicPr>
          <p:nvPr/>
        </p:nvPicPr>
        <p:blipFill>
          <a:blip r:embed="rId5"/>
          <a:stretch>
            <a:fillRect/>
          </a:stretch>
        </p:blipFill>
        <p:spPr>
          <a:xfrm>
            <a:off x="5898356" y="3787624"/>
            <a:ext cx="2914650" cy="1933575"/>
          </a:xfrm>
          <a:prstGeom prst="rect">
            <a:avLst/>
          </a:prstGeom>
        </p:spPr>
      </p:pic>
      <p:pic>
        <p:nvPicPr>
          <p:cNvPr id="7" name="Picture 6">
            <a:extLst>
              <a:ext uri="{FF2B5EF4-FFF2-40B4-BE49-F238E27FC236}">
                <a16:creationId xmlns:a16="http://schemas.microsoft.com/office/drawing/2014/main" id="{3AB6E28C-9875-4C0D-988D-190434C8BE28}"/>
              </a:ext>
            </a:extLst>
          </p:cNvPr>
          <p:cNvPicPr>
            <a:picLocks noChangeAspect="1"/>
          </p:cNvPicPr>
          <p:nvPr/>
        </p:nvPicPr>
        <p:blipFill>
          <a:blip r:embed="rId6"/>
          <a:stretch>
            <a:fillRect/>
          </a:stretch>
        </p:blipFill>
        <p:spPr>
          <a:xfrm rot="535417">
            <a:off x="6177551" y="1776400"/>
            <a:ext cx="2819400" cy="1905000"/>
          </a:xfrm>
          <a:prstGeom prst="rect">
            <a:avLst/>
          </a:prstGeom>
        </p:spPr>
      </p:pic>
      <p:sp>
        <p:nvSpPr>
          <p:cNvPr id="6" name="Arrow: Striped Right 5">
            <a:extLst>
              <a:ext uri="{FF2B5EF4-FFF2-40B4-BE49-F238E27FC236}">
                <a16:creationId xmlns:a16="http://schemas.microsoft.com/office/drawing/2014/main" id="{FE92C253-26F4-40AD-8B0F-897BBF791372}"/>
              </a:ext>
            </a:extLst>
          </p:cNvPr>
          <p:cNvSpPr/>
          <p:nvPr/>
        </p:nvSpPr>
        <p:spPr>
          <a:xfrm>
            <a:off x="4791075" y="3167324"/>
            <a:ext cx="1781175" cy="1438275"/>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450803"/>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07E5C3-4E32-48F9-ADC3-B43551E60C95}"/>
              </a:ext>
            </a:extLst>
          </p:cNvPr>
          <p:cNvPicPr>
            <a:picLocks noChangeAspect="1"/>
          </p:cNvPicPr>
          <p:nvPr/>
        </p:nvPicPr>
        <p:blipFill>
          <a:blip r:embed="rId2"/>
          <a:stretch>
            <a:fillRect/>
          </a:stretch>
        </p:blipFill>
        <p:spPr>
          <a:xfrm>
            <a:off x="510434" y="820620"/>
            <a:ext cx="3143250" cy="4105275"/>
          </a:xfrm>
          <a:prstGeom prst="rect">
            <a:avLst/>
          </a:prstGeom>
        </p:spPr>
      </p:pic>
      <p:sp>
        <p:nvSpPr>
          <p:cNvPr id="3" name="TextBox 2">
            <a:extLst>
              <a:ext uri="{FF2B5EF4-FFF2-40B4-BE49-F238E27FC236}">
                <a16:creationId xmlns:a16="http://schemas.microsoft.com/office/drawing/2014/main" id="{A5DBDF1C-95F0-4921-8D4A-AF9CE37B1696}"/>
              </a:ext>
            </a:extLst>
          </p:cNvPr>
          <p:cNvSpPr txBox="1"/>
          <p:nvPr/>
        </p:nvSpPr>
        <p:spPr>
          <a:xfrm>
            <a:off x="150313" y="5040226"/>
            <a:ext cx="4384109" cy="1815882"/>
          </a:xfrm>
          <a:prstGeom prst="rect">
            <a:avLst/>
          </a:prstGeom>
          <a:noFill/>
        </p:spPr>
        <p:txBody>
          <a:bodyPr wrap="square" rtlCol="0">
            <a:spAutoFit/>
          </a:bodyPr>
          <a:lstStyle/>
          <a:p>
            <a:r>
              <a:rPr lang="en-US" sz="2800" dirty="0"/>
              <a:t>Bill Clinton was the governor of Arkansas from 1983-1992, went to a Jesuit College </a:t>
            </a:r>
            <a:r>
              <a:rPr lang="en-US" sz="2800" b="1" u="sng" dirty="0"/>
              <a:t>Georgetown University</a:t>
            </a:r>
          </a:p>
        </p:txBody>
      </p:sp>
      <p:sp>
        <p:nvSpPr>
          <p:cNvPr id="4" name="TextBox 3">
            <a:extLst>
              <a:ext uri="{FF2B5EF4-FFF2-40B4-BE49-F238E27FC236}">
                <a16:creationId xmlns:a16="http://schemas.microsoft.com/office/drawing/2014/main" id="{4D1D8F72-20E8-431D-A192-F6D64401F28D}"/>
              </a:ext>
            </a:extLst>
          </p:cNvPr>
          <p:cNvSpPr txBox="1"/>
          <p:nvPr/>
        </p:nvSpPr>
        <p:spPr>
          <a:xfrm>
            <a:off x="-2318491" y="55569"/>
            <a:ext cx="11101193" cy="707886"/>
          </a:xfrm>
          <a:prstGeom prst="rect">
            <a:avLst/>
          </a:prstGeom>
          <a:noFill/>
        </p:spPr>
        <p:txBody>
          <a:bodyPr wrap="square" rtlCol="0">
            <a:spAutoFit/>
          </a:bodyPr>
          <a:lstStyle/>
          <a:p>
            <a:pPr algn="ctr"/>
            <a:r>
              <a:rPr lang="en-US" sz="4000" dirty="0">
                <a:solidFill>
                  <a:srgbClr val="C00000"/>
                </a:solidFill>
                <a:effectLst>
                  <a:outerShdw blurRad="38100" dist="38100" dir="2700000" algn="tl">
                    <a:srgbClr val="000000">
                      <a:alpha val="43137"/>
                    </a:srgbClr>
                  </a:outerShdw>
                </a:effectLst>
              </a:rPr>
              <a:t>Is There a Connection???</a:t>
            </a:r>
          </a:p>
        </p:txBody>
      </p:sp>
      <p:pic>
        <p:nvPicPr>
          <p:cNvPr id="5" name="Picture 4">
            <a:extLst>
              <a:ext uri="{FF2B5EF4-FFF2-40B4-BE49-F238E27FC236}">
                <a16:creationId xmlns:a16="http://schemas.microsoft.com/office/drawing/2014/main" id="{41A5A442-6492-4B89-9A24-565F39F35463}"/>
              </a:ext>
            </a:extLst>
          </p:cNvPr>
          <p:cNvPicPr>
            <a:picLocks noChangeAspect="1"/>
          </p:cNvPicPr>
          <p:nvPr/>
        </p:nvPicPr>
        <p:blipFill>
          <a:blip r:embed="rId3"/>
          <a:stretch>
            <a:fillRect/>
          </a:stretch>
        </p:blipFill>
        <p:spPr>
          <a:xfrm rot="19612379">
            <a:off x="2539259" y="3053612"/>
            <a:ext cx="2228850" cy="1615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EAED97-D22D-4A7D-A91A-7286EC53372A}"/>
              </a:ext>
            </a:extLst>
          </p:cNvPr>
          <p:cNvPicPr>
            <a:picLocks noChangeAspect="1"/>
          </p:cNvPicPr>
          <p:nvPr/>
        </p:nvPicPr>
        <p:blipFill>
          <a:blip r:embed="rId4"/>
          <a:stretch>
            <a:fillRect/>
          </a:stretch>
        </p:blipFill>
        <p:spPr>
          <a:xfrm>
            <a:off x="7091362" y="126817"/>
            <a:ext cx="4105275" cy="4105275"/>
          </a:xfrm>
          <a:prstGeom prst="rect">
            <a:avLst/>
          </a:prstGeom>
        </p:spPr>
      </p:pic>
      <p:sp>
        <p:nvSpPr>
          <p:cNvPr id="7" name="TextBox 6">
            <a:extLst>
              <a:ext uri="{FF2B5EF4-FFF2-40B4-BE49-F238E27FC236}">
                <a16:creationId xmlns:a16="http://schemas.microsoft.com/office/drawing/2014/main" id="{5D70D26D-892C-491C-ADF1-EFFAE710ED7D}"/>
              </a:ext>
            </a:extLst>
          </p:cNvPr>
          <p:cNvSpPr txBox="1"/>
          <p:nvPr/>
        </p:nvSpPr>
        <p:spPr>
          <a:xfrm>
            <a:off x="6303057" y="4180344"/>
            <a:ext cx="5738629" cy="2677656"/>
          </a:xfrm>
          <a:prstGeom prst="rect">
            <a:avLst/>
          </a:prstGeom>
          <a:noFill/>
        </p:spPr>
        <p:txBody>
          <a:bodyPr wrap="square" rtlCol="0">
            <a:spAutoFit/>
          </a:bodyPr>
          <a:lstStyle/>
          <a:p>
            <a:r>
              <a:rPr lang="en-US" sz="2400" dirty="0"/>
              <a:t>Sam Walton’s tiny store soared to exceeding heights in almost no time at all. In 1977 Sam Walton had an 190 Wal-Marts, by 1985, he had 800+</a:t>
            </a:r>
          </a:p>
          <a:p>
            <a:endParaRPr lang="en-US" sz="2400" dirty="0"/>
          </a:p>
          <a:p>
            <a:r>
              <a:rPr lang="en-US" sz="2400" dirty="0"/>
              <a:t>How did he manage to gain such incredible success in so little time???</a:t>
            </a:r>
          </a:p>
        </p:txBody>
      </p:sp>
      <p:pic>
        <p:nvPicPr>
          <p:cNvPr id="8" name="Picture 7">
            <a:extLst>
              <a:ext uri="{FF2B5EF4-FFF2-40B4-BE49-F238E27FC236}">
                <a16:creationId xmlns:a16="http://schemas.microsoft.com/office/drawing/2014/main" id="{5CEAF9FD-EE04-48C1-8B5C-9AFC095C83AA}"/>
              </a:ext>
            </a:extLst>
          </p:cNvPr>
          <p:cNvPicPr>
            <a:picLocks noChangeAspect="1"/>
          </p:cNvPicPr>
          <p:nvPr/>
        </p:nvPicPr>
        <p:blipFill>
          <a:blip r:embed="rId5"/>
          <a:stretch>
            <a:fillRect/>
          </a:stretch>
        </p:blipFill>
        <p:spPr>
          <a:xfrm>
            <a:off x="5897109" y="1078838"/>
            <a:ext cx="2113415" cy="2994005"/>
          </a:xfrm>
          <a:prstGeom prst="rect">
            <a:avLst/>
          </a:prstGeom>
        </p:spPr>
      </p:pic>
    </p:spTree>
    <p:extLst>
      <p:ext uri="{BB962C8B-B14F-4D97-AF65-F5344CB8AC3E}">
        <p14:creationId xmlns:p14="http://schemas.microsoft.com/office/powerpoint/2010/main" val="80060856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4657</Words>
  <Application>Microsoft Office PowerPoint</Application>
  <PresentationFormat>Widescreen</PresentationFormat>
  <Paragraphs>134</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Calibri Light</vt:lpstr>
      <vt:lpstr>Rockwell</vt:lpstr>
      <vt:lpstr>Office Theme</vt:lpstr>
      <vt:lpstr>Behind the Door pt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 pt 25</dc:title>
  <dc:creator>Kody Morey</dc:creator>
  <cp:lastModifiedBy>Kody Morey</cp:lastModifiedBy>
  <cp:revision>1</cp:revision>
  <dcterms:created xsi:type="dcterms:W3CDTF">2019-09-28T21:41:33Z</dcterms:created>
  <dcterms:modified xsi:type="dcterms:W3CDTF">2019-09-28T22:55:25Z</dcterms:modified>
</cp:coreProperties>
</file>