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2" r:id="rId36"/>
    <p:sldId id="291"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3" r:id="rId57"/>
    <p:sldId id="270"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dy Morey" initials="KM" lastIdx="1" clrIdx="0">
    <p:extLst>
      <p:ext uri="{19B8F6BF-5375-455C-9EA6-DF929625EA0E}">
        <p15:presenceInfo xmlns:p15="http://schemas.microsoft.com/office/powerpoint/2012/main" userId="cc69656789aaa0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1B32B"/>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DC684B-0AC2-4971-9650-AE42296A19A7}" v="446" dt="2019-09-06T20:42:04.7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55" d="100"/>
          <a:sy n="55" d="100"/>
        </p:scale>
        <p:origin x="75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dy Morey" userId="cc69656789aaa046" providerId="LiveId" clId="{C8DC684B-0AC2-4971-9650-AE42296A19A7}"/>
    <pc:docChg chg="undo custSel mod addSld delSld modSld modMainMaster">
      <pc:chgData name="Kody Morey" userId="cc69656789aaa046" providerId="LiveId" clId="{C8DC684B-0AC2-4971-9650-AE42296A19A7}" dt="2019-09-06T20:42:04.754" v="21014"/>
      <pc:docMkLst>
        <pc:docMk/>
      </pc:docMkLst>
      <pc:sldChg chg="modSp modTransition">
        <pc:chgData name="Kody Morey" userId="cc69656789aaa046" providerId="LiveId" clId="{C8DC684B-0AC2-4971-9650-AE42296A19A7}" dt="2019-09-06T20:41:23.103" v="20986"/>
        <pc:sldMkLst>
          <pc:docMk/>
          <pc:sldMk cId="1265859978" sldId="256"/>
        </pc:sldMkLst>
        <pc:spChg chg="mod">
          <ac:chgData name="Kody Morey" userId="cc69656789aaa046" providerId="LiveId" clId="{C8DC684B-0AC2-4971-9650-AE42296A19A7}" dt="2019-09-05T15:20:58.523" v="56" actId="1076"/>
          <ac:spMkLst>
            <pc:docMk/>
            <pc:sldMk cId="1265859978" sldId="256"/>
            <ac:spMk id="2" creationId="{A9EA6C17-DD84-44DC-A912-77AE96D9FCF7}"/>
          </ac:spMkLst>
        </pc:spChg>
        <pc:spChg chg="mod">
          <ac:chgData name="Kody Morey" userId="cc69656789aaa046" providerId="LiveId" clId="{C8DC684B-0AC2-4971-9650-AE42296A19A7}" dt="2019-09-05T15:21:14.088" v="62" actId="114"/>
          <ac:spMkLst>
            <pc:docMk/>
            <pc:sldMk cId="1265859978" sldId="256"/>
            <ac:spMk id="3" creationId="{0BF254D5-ED51-4213-8FD3-E6172812C832}"/>
          </ac:spMkLst>
        </pc:spChg>
      </pc:sldChg>
      <pc:sldChg chg="addSp modSp add modTransition">
        <pc:chgData name="Kody Morey" userId="cc69656789aaa046" providerId="LiveId" clId="{C8DC684B-0AC2-4971-9650-AE42296A19A7}" dt="2019-09-06T20:41:23.103" v="20986"/>
        <pc:sldMkLst>
          <pc:docMk/>
          <pc:sldMk cId="3258788616" sldId="257"/>
        </pc:sldMkLst>
        <pc:picChg chg="add mod">
          <ac:chgData name="Kody Morey" userId="cc69656789aaa046" providerId="LiveId" clId="{C8DC684B-0AC2-4971-9650-AE42296A19A7}" dt="2019-09-05T15:22:13.893" v="66" actId="14100"/>
          <ac:picMkLst>
            <pc:docMk/>
            <pc:sldMk cId="3258788616" sldId="257"/>
            <ac:picMk id="2" creationId="{004E8E52-B00B-42F9-ADE5-EAF1E4204678}"/>
          </ac:picMkLst>
        </pc:picChg>
      </pc:sldChg>
      <pc:sldChg chg="addSp modSp add modTransition setBg">
        <pc:chgData name="Kody Morey" userId="cc69656789aaa046" providerId="LiveId" clId="{C8DC684B-0AC2-4971-9650-AE42296A19A7}" dt="2019-09-06T20:41:23.103" v="20986"/>
        <pc:sldMkLst>
          <pc:docMk/>
          <pc:sldMk cId="3496152539" sldId="258"/>
        </pc:sldMkLst>
        <pc:spChg chg="add mod">
          <ac:chgData name="Kody Morey" userId="cc69656789aaa046" providerId="LiveId" clId="{C8DC684B-0AC2-4971-9650-AE42296A19A7}" dt="2019-09-05T15:25:07.519" v="105" actId="1076"/>
          <ac:spMkLst>
            <pc:docMk/>
            <pc:sldMk cId="3496152539" sldId="258"/>
            <ac:spMk id="2" creationId="{D48D914F-6788-429E-9072-51CE4608D1A7}"/>
          </ac:spMkLst>
        </pc:spChg>
        <pc:picChg chg="add mod modCrop">
          <ac:chgData name="Kody Morey" userId="cc69656789aaa046" providerId="LiveId" clId="{C8DC684B-0AC2-4971-9650-AE42296A19A7}" dt="2019-09-05T15:26:17.896" v="113" actId="14100"/>
          <ac:picMkLst>
            <pc:docMk/>
            <pc:sldMk cId="3496152539" sldId="258"/>
            <ac:picMk id="3" creationId="{8B0608DB-9F96-4F59-AD91-F9770A7CEC03}"/>
          </ac:picMkLst>
        </pc:picChg>
      </pc:sldChg>
      <pc:sldChg chg="addSp modSp add modTransition">
        <pc:chgData name="Kody Morey" userId="cc69656789aaa046" providerId="LiveId" clId="{C8DC684B-0AC2-4971-9650-AE42296A19A7}" dt="2019-09-06T20:41:23.103" v="20986"/>
        <pc:sldMkLst>
          <pc:docMk/>
          <pc:sldMk cId="3818953325" sldId="259"/>
        </pc:sldMkLst>
        <pc:spChg chg="add mod">
          <ac:chgData name="Kody Morey" userId="cc69656789aaa046" providerId="LiveId" clId="{C8DC684B-0AC2-4971-9650-AE42296A19A7}" dt="2019-09-05T16:08:33.917" v="1140" actId="115"/>
          <ac:spMkLst>
            <pc:docMk/>
            <pc:sldMk cId="3818953325" sldId="259"/>
            <ac:spMk id="2" creationId="{3EEB12D3-2C52-4F8C-8102-A561E44078C2}"/>
          </ac:spMkLst>
        </pc:spChg>
        <pc:spChg chg="add mod">
          <ac:chgData name="Kody Morey" userId="cc69656789aaa046" providerId="LiveId" clId="{C8DC684B-0AC2-4971-9650-AE42296A19A7}" dt="2019-09-05T16:02:30.851" v="784" actId="1035"/>
          <ac:spMkLst>
            <pc:docMk/>
            <pc:sldMk cId="3818953325" sldId="259"/>
            <ac:spMk id="3" creationId="{4CB0FF2E-77FA-41E7-9109-59A866DF7286}"/>
          </ac:spMkLst>
        </pc:spChg>
        <pc:picChg chg="add mod modCrop">
          <ac:chgData name="Kody Morey" userId="cc69656789aaa046" providerId="LiveId" clId="{C8DC684B-0AC2-4971-9650-AE42296A19A7}" dt="2019-09-05T16:07:48.641" v="1135" actId="732"/>
          <ac:picMkLst>
            <pc:docMk/>
            <pc:sldMk cId="3818953325" sldId="259"/>
            <ac:picMk id="4" creationId="{A1EE95CB-0230-482D-AFE7-23A781B6C353}"/>
          </ac:picMkLst>
        </pc:picChg>
        <pc:picChg chg="add mod modCrop">
          <ac:chgData name="Kody Morey" userId="cc69656789aaa046" providerId="LiveId" clId="{C8DC684B-0AC2-4971-9650-AE42296A19A7}" dt="2019-09-05T16:07:27.646" v="1133" actId="732"/>
          <ac:picMkLst>
            <pc:docMk/>
            <pc:sldMk cId="3818953325" sldId="259"/>
            <ac:picMk id="5" creationId="{F971CD8B-0130-442B-ACF7-4E9AB80B615F}"/>
          </ac:picMkLst>
        </pc:picChg>
        <pc:picChg chg="add mod modCrop">
          <ac:chgData name="Kody Morey" userId="cc69656789aaa046" providerId="LiveId" clId="{C8DC684B-0AC2-4971-9650-AE42296A19A7}" dt="2019-09-05T16:07:57.075" v="1136" actId="732"/>
          <ac:picMkLst>
            <pc:docMk/>
            <pc:sldMk cId="3818953325" sldId="259"/>
            <ac:picMk id="6" creationId="{8D581BB7-0900-401B-BC1B-28F0B4BBC2A5}"/>
          </ac:picMkLst>
        </pc:picChg>
      </pc:sldChg>
      <pc:sldChg chg="addSp modSp add modTransition setBg">
        <pc:chgData name="Kody Morey" userId="cc69656789aaa046" providerId="LiveId" clId="{C8DC684B-0AC2-4971-9650-AE42296A19A7}" dt="2019-09-06T20:41:23.103" v="20986"/>
        <pc:sldMkLst>
          <pc:docMk/>
          <pc:sldMk cId="2871628852" sldId="260"/>
        </pc:sldMkLst>
        <pc:spChg chg="add mod">
          <ac:chgData name="Kody Morey" userId="cc69656789aaa046" providerId="LiveId" clId="{C8DC684B-0AC2-4971-9650-AE42296A19A7}" dt="2019-09-05T16:19:45.130" v="1641" actId="14100"/>
          <ac:spMkLst>
            <pc:docMk/>
            <pc:sldMk cId="2871628852" sldId="260"/>
            <ac:spMk id="3" creationId="{4DA39490-F6CE-453B-9EA1-20A935D5DF4C}"/>
          </ac:spMkLst>
        </pc:spChg>
        <pc:picChg chg="add mod modCrop">
          <ac:chgData name="Kody Morey" userId="cc69656789aaa046" providerId="LiveId" clId="{C8DC684B-0AC2-4971-9650-AE42296A19A7}" dt="2019-09-05T16:19:59.090" v="1643" actId="732"/>
          <ac:picMkLst>
            <pc:docMk/>
            <pc:sldMk cId="2871628852" sldId="260"/>
            <ac:picMk id="2" creationId="{DE882BD4-BBD9-4CAC-A3A7-C0DD3CA2F349}"/>
          </ac:picMkLst>
        </pc:picChg>
      </pc:sldChg>
      <pc:sldChg chg="addSp modSp add modTransition">
        <pc:chgData name="Kody Morey" userId="cc69656789aaa046" providerId="LiveId" clId="{C8DC684B-0AC2-4971-9650-AE42296A19A7}" dt="2019-09-06T20:41:23.103" v="20986"/>
        <pc:sldMkLst>
          <pc:docMk/>
          <pc:sldMk cId="1856703438" sldId="261"/>
        </pc:sldMkLst>
        <pc:spChg chg="add mod">
          <ac:chgData name="Kody Morey" userId="cc69656789aaa046" providerId="LiveId" clId="{C8DC684B-0AC2-4971-9650-AE42296A19A7}" dt="2019-09-05T16:44:10.693" v="2893" actId="403"/>
          <ac:spMkLst>
            <pc:docMk/>
            <pc:sldMk cId="1856703438" sldId="261"/>
            <ac:spMk id="3" creationId="{34C3A6F5-C1A6-406B-BF2D-9A437B309884}"/>
          </ac:spMkLst>
        </pc:spChg>
        <pc:picChg chg="add mod">
          <ac:chgData name="Kody Morey" userId="cc69656789aaa046" providerId="LiveId" clId="{C8DC684B-0AC2-4971-9650-AE42296A19A7}" dt="2019-09-05T16:31:11.168" v="2704" actId="1076"/>
          <ac:picMkLst>
            <pc:docMk/>
            <pc:sldMk cId="1856703438" sldId="261"/>
            <ac:picMk id="2" creationId="{C90BD713-CD91-431B-AD1E-D4F737A18A50}"/>
          </ac:picMkLst>
        </pc:picChg>
      </pc:sldChg>
      <pc:sldChg chg="addSp delSp modSp add mod modTransition setBg">
        <pc:chgData name="Kody Morey" userId="cc69656789aaa046" providerId="LiveId" clId="{C8DC684B-0AC2-4971-9650-AE42296A19A7}" dt="2019-09-06T20:41:23.103" v="20986"/>
        <pc:sldMkLst>
          <pc:docMk/>
          <pc:sldMk cId="2425907937" sldId="262"/>
        </pc:sldMkLst>
        <pc:spChg chg="add mod">
          <ac:chgData name="Kody Morey" userId="cc69656789aaa046" providerId="LiveId" clId="{C8DC684B-0AC2-4971-9650-AE42296A19A7}" dt="2019-09-05T17:00:01.442" v="2989" actId="1037"/>
          <ac:spMkLst>
            <pc:docMk/>
            <pc:sldMk cId="2425907937" sldId="262"/>
            <ac:spMk id="6" creationId="{FA64B5ED-5F35-4C93-A54E-2A1D777BDE34}"/>
          </ac:spMkLst>
        </pc:spChg>
        <pc:spChg chg="add mod">
          <ac:chgData name="Kody Morey" userId="cc69656789aaa046" providerId="LiveId" clId="{C8DC684B-0AC2-4971-9650-AE42296A19A7}" dt="2019-09-05T17:02:11.015" v="3046" actId="207"/>
          <ac:spMkLst>
            <pc:docMk/>
            <pc:sldMk cId="2425907937" sldId="262"/>
            <ac:spMk id="9" creationId="{14D6F34E-E202-41AF-8E52-995739D22C1B}"/>
          </ac:spMkLst>
        </pc:spChg>
        <pc:spChg chg="add">
          <ac:chgData name="Kody Morey" userId="cc69656789aaa046" providerId="LiveId" clId="{C8DC684B-0AC2-4971-9650-AE42296A19A7}" dt="2019-09-05T16:57:52" v="2917" actId="26606"/>
          <ac:spMkLst>
            <pc:docMk/>
            <pc:sldMk cId="2425907937" sldId="262"/>
            <ac:spMk id="10" creationId="{6C2997EE-0889-44C3-AC0D-18F26AC9AAAB}"/>
          </ac:spMkLst>
        </pc:spChg>
        <pc:spChg chg="add mod">
          <ac:chgData name="Kody Morey" userId="cc69656789aaa046" providerId="LiveId" clId="{C8DC684B-0AC2-4971-9650-AE42296A19A7}" dt="2019-09-05T17:04:27.802" v="3182" actId="1037"/>
          <ac:spMkLst>
            <pc:docMk/>
            <pc:sldMk cId="2425907937" sldId="262"/>
            <ac:spMk id="11" creationId="{2EB1DCFA-0C35-4AA4-A39D-1540873ABBAC}"/>
          </ac:spMkLst>
        </pc:spChg>
        <pc:spChg chg="add mod">
          <ac:chgData name="Kody Morey" userId="cc69656789aaa046" providerId="LiveId" clId="{C8DC684B-0AC2-4971-9650-AE42296A19A7}" dt="2019-09-05T17:06:51.196" v="3289" actId="20577"/>
          <ac:spMkLst>
            <pc:docMk/>
            <pc:sldMk cId="2425907937" sldId="262"/>
            <ac:spMk id="12" creationId="{D78BC1B3-7AC9-426B-9ADC-4A29FE2A02C3}"/>
          </ac:spMkLst>
        </pc:spChg>
        <pc:picChg chg="add mod ord">
          <ac:chgData name="Kody Morey" userId="cc69656789aaa046" providerId="LiveId" clId="{C8DC684B-0AC2-4971-9650-AE42296A19A7}" dt="2019-09-05T16:57:52" v="2917" actId="26606"/>
          <ac:picMkLst>
            <pc:docMk/>
            <pc:sldMk cId="2425907937" sldId="262"/>
            <ac:picMk id="2" creationId="{48E0BDDC-6A92-4420-A967-11E79CACD4C3}"/>
          </ac:picMkLst>
        </pc:picChg>
        <pc:picChg chg="add mod ord">
          <ac:chgData name="Kody Morey" userId="cc69656789aaa046" providerId="LiveId" clId="{C8DC684B-0AC2-4971-9650-AE42296A19A7}" dt="2019-09-05T16:57:52" v="2917" actId="26606"/>
          <ac:picMkLst>
            <pc:docMk/>
            <pc:sldMk cId="2425907937" sldId="262"/>
            <ac:picMk id="3" creationId="{794BFF3F-DD07-4F92-AD4C-2463BF2B0143}"/>
          </ac:picMkLst>
        </pc:picChg>
        <pc:picChg chg="add mod">
          <ac:chgData name="Kody Morey" userId="cc69656789aaa046" providerId="LiveId" clId="{C8DC684B-0AC2-4971-9650-AE42296A19A7}" dt="2019-09-05T16:57:52" v="2917" actId="26606"/>
          <ac:picMkLst>
            <pc:docMk/>
            <pc:sldMk cId="2425907937" sldId="262"/>
            <ac:picMk id="4" creationId="{C2CDDB4F-A2F4-40F5-86E9-27409E6A2E8A}"/>
          </ac:picMkLst>
        </pc:picChg>
        <pc:picChg chg="add mod">
          <ac:chgData name="Kody Morey" userId="cc69656789aaa046" providerId="LiveId" clId="{C8DC684B-0AC2-4971-9650-AE42296A19A7}" dt="2019-09-05T16:57:52" v="2917" actId="26606"/>
          <ac:picMkLst>
            <pc:docMk/>
            <pc:sldMk cId="2425907937" sldId="262"/>
            <ac:picMk id="5" creationId="{A8D9DE93-D684-4D90-B553-6CB15F495B63}"/>
          </ac:picMkLst>
        </pc:picChg>
        <pc:picChg chg="add del mod">
          <ac:chgData name="Kody Morey" userId="cc69656789aaa046" providerId="LiveId" clId="{C8DC684B-0AC2-4971-9650-AE42296A19A7}" dt="2019-09-05T17:00:40.563" v="2992" actId="478"/>
          <ac:picMkLst>
            <pc:docMk/>
            <pc:sldMk cId="2425907937" sldId="262"/>
            <ac:picMk id="7" creationId="{C15C5F16-F0E5-4F09-8E69-C0B56F91A335}"/>
          </ac:picMkLst>
        </pc:picChg>
      </pc:sldChg>
      <pc:sldChg chg="addSp modSp add modTransition setBg">
        <pc:chgData name="Kody Morey" userId="cc69656789aaa046" providerId="LiveId" clId="{C8DC684B-0AC2-4971-9650-AE42296A19A7}" dt="2019-09-06T20:41:23.103" v="20986"/>
        <pc:sldMkLst>
          <pc:docMk/>
          <pc:sldMk cId="2774571965" sldId="263"/>
        </pc:sldMkLst>
        <pc:spChg chg="add mod">
          <ac:chgData name="Kody Morey" userId="cc69656789aaa046" providerId="LiveId" clId="{C8DC684B-0AC2-4971-9650-AE42296A19A7}" dt="2019-09-05T17:18:04.298" v="3571" actId="207"/>
          <ac:spMkLst>
            <pc:docMk/>
            <pc:sldMk cId="2774571965" sldId="263"/>
            <ac:spMk id="3" creationId="{698E742B-13D1-4628-8973-1F4E4C43204C}"/>
          </ac:spMkLst>
        </pc:spChg>
        <pc:spChg chg="add mod">
          <ac:chgData name="Kody Morey" userId="cc69656789aaa046" providerId="LiveId" clId="{C8DC684B-0AC2-4971-9650-AE42296A19A7}" dt="2019-09-05T17:18:26.404" v="3575" actId="120"/>
          <ac:spMkLst>
            <pc:docMk/>
            <pc:sldMk cId="2774571965" sldId="263"/>
            <ac:spMk id="5" creationId="{C35D73AD-1934-4229-9AF6-7830B56F562E}"/>
          </ac:spMkLst>
        </pc:spChg>
        <pc:spChg chg="add mod">
          <ac:chgData name="Kody Morey" userId="cc69656789aaa046" providerId="LiveId" clId="{C8DC684B-0AC2-4971-9650-AE42296A19A7}" dt="2019-09-05T17:19:39.298" v="3679" actId="1076"/>
          <ac:spMkLst>
            <pc:docMk/>
            <pc:sldMk cId="2774571965" sldId="263"/>
            <ac:spMk id="6" creationId="{77761C13-DCF8-4496-8485-0A3C87BE3E21}"/>
          </ac:spMkLst>
        </pc:spChg>
        <pc:spChg chg="add mod ord">
          <ac:chgData name="Kody Morey" userId="cc69656789aaa046" providerId="LiveId" clId="{C8DC684B-0AC2-4971-9650-AE42296A19A7}" dt="2019-09-05T17:20:07.687" v="3682" actId="207"/>
          <ac:spMkLst>
            <pc:docMk/>
            <pc:sldMk cId="2774571965" sldId="263"/>
            <ac:spMk id="7" creationId="{387EB812-75CD-4DE8-BAD8-92E06EE3714B}"/>
          </ac:spMkLst>
        </pc:spChg>
        <pc:picChg chg="add mod">
          <ac:chgData name="Kody Morey" userId="cc69656789aaa046" providerId="LiveId" clId="{C8DC684B-0AC2-4971-9650-AE42296A19A7}" dt="2019-09-05T17:14:17.624" v="3392" actId="1076"/>
          <ac:picMkLst>
            <pc:docMk/>
            <pc:sldMk cId="2774571965" sldId="263"/>
            <ac:picMk id="2" creationId="{B6B30958-2F15-48D5-8523-8B00087BCD23}"/>
          </ac:picMkLst>
        </pc:picChg>
        <pc:picChg chg="add mod modCrop">
          <ac:chgData name="Kody Morey" userId="cc69656789aaa046" providerId="LiveId" clId="{C8DC684B-0AC2-4971-9650-AE42296A19A7}" dt="2019-09-05T17:19:35.765" v="3678" actId="1076"/>
          <ac:picMkLst>
            <pc:docMk/>
            <pc:sldMk cId="2774571965" sldId="263"/>
            <ac:picMk id="4" creationId="{9799C872-0DDD-4570-91D7-EF21529EE66C}"/>
          </ac:picMkLst>
        </pc:picChg>
        <pc:picChg chg="add mod">
          <ac:chgData name="Kody Morey" userId="cc69656789aaa046" providerId="LiveId" clId="{C8DC684B-0AC2-4971-9650-AE42296A19A7}" dt="2019-09-05T17:23:37.724" v="3686" actId="1440"/>
          <ac:picMkLst>
            <pc:docMk/>
            <pc:sldMk cId="2774571965" sldId="263"/>
            <ac:picMk id="8" creationId="{B19AA0BF-7534-42A6-8668-D433EA7C3295}"/>
          </ac:picMkLst>
        </pc:picChg>
      </pc:sldChg>
      <pc:sldChg chg="addSp modSp add mod modTransition setBg">
        <pc:chgData name="Kody Morey" userId="cc69656789aaa046" providerId="LiveId" clId="{C8DC684B-0AC2-4971-9650-AE42296A19A7}" dt="2019-09-06T20:41:23.103" v="20986"/>
        <pc:sldMkLst>
          <pc:docMk/>
          <pc:sldMk cId="1834065363" sldId="264"/>
        </pc:sldMkLst>
        <pc:picChg chg="add mod">
          <ac:chgData name="Kody Morey" userId="cc69656789aaa046" providerId="LiveId" clId="{C8DC684B-0AC2-4971-9650-AE42296A19A7}" dt="2019-09-05T17:26:16.668" v="3700" actId="962"/>
          <ac:picMkLst>
            <pc:docMk/>
            <pc:sldMk cId="1834065363" sldId="264"/>
            <ac:picMk id="2" creationId="{959BE01C-817A-442A-80BB-F4FD4DF4EA61}"/>
          </ac:picMkLst>
        </pc:picChg>
      </pc:sldChg>
      <pc:sldChg chg="addSp modSp add modTransition">
        <pc:chgData name="Kody Morey" userId="cc69656789aaa046" providerId="LiveId" clId="{C8DC684B-0AC2-4971-9650-AE42296A19A7}" dt="2019-09-06T20:41:23.103" v="20986"/>
        <pc:sldMkLst>
          <pc:docMk/>
          <pc:sldMk cId="243947423" sldId="265"/>
        </pc:sldMkLst>
        <pc:spChg chg="add mod">
          <ac:chgData name="Kody Morey" userId="cc69656789aaa046" providerId="LiveId" clId="{C8DC684B-0AC2-4971-9650-AE42296A19A7}" dt="2019-09-05T17:47:09.325" v="3842" actId="207"/>
          <ac:spMkLst>
            <pc:docMk/>
            <pc:sldMk cId="243947423" sldId="265"/>
            <ac:spMk id="2" creationId="{34EF3E6B-C840-49A4-A72E-98D923A31843}"/>
          </ac:spMkLst>
        </pc:spChg>
        <pc:picChg chg="add mod">
          <ac:chgData name="Kody Morey" userId="cc69656789aaa046" providerId="LiveId" clId="{C8DC684B-0AC2-4971-9650-AE42296A19A7}" dt="2019-09-05T17:46:32.851" v="3835" actId="14100"/>
          <ac:picMkLst>
            <pc:docMk/>
            <pc:sldMk cId="243947423" sldId="265"/>
            <ac:picMk id="3" creationId="{8CE05734-CF6C-441F-9080-D777EA731DAF}"/>
          </ac:picMkLst>
        </pc:picChg>
      </pc:sldChg>
      <pc:sldChg chg="addSp modSp add modTransition setBg">
        <pc:chgData name="Kody Morey" userId="cc69656789aaa046" providerId="LiveId" clId="{C8DC684B-0AC2-4971-9650-AE42296A19A7}" dt="2019-09-06T20:41:23.103" v="20986"/>
        <pc:sldMkLst>
          <pc:docMk/>
          <pc:sldMk cId="2218576511" sldId="266"/>
        </pc:sldMkLst>
        <pc:spChg chg="add mod">
          <ac:chgData name="Kody Morey" userId="cc69656789aaa046" providerId="LiveId" clId="{C8DC684B-0AC2-4971-9650-AE42296A19A7}" dt="2019-09-05T17:50:46.891" v="3914" actId="207"/>
          <ac:spMkLst>
            <pc:docMk/>
            <pc:sldMk cId="2218576511" sldId="266"/>
            <ac:spMk id="2" creationId="{A8239A2A-2A8D-4DDE-916B-6FCAE029839B}"/>
          </ac:spMkLst>
        </pc:spChg>
        <pc:picChg chg="add mod">
          <ac:chgData name="Kody Morey" userId="cc69656789aaa046" providerId="LiveId" clId="{C8DC684B-0AC2-4971-9650-AE42296A19A7}" dt="2019-09-05T17:51:53.326" v="3919" actId="1076"/>
          <ac:picMkLst>
            <pc:docMk/>
            <pc:sldMk cId="2218576511" sldId="266"/>
            <ac:picMk id="3" creationId="{53FC044B-FAF0-4B72-AE73-C9F8CC8AEB5F}"/>
          </ac:picMkLst>
        </pc:picChg>
      </pc:sldChg>
      <pc:sldChg chg="addSp modSp add modTransition">
        <pc:chgData name="Kody Morey" userId="cc69656789aaa046" providerId="LiveId" clId="{C8DC684B-0AC2-4971-9650-AE42296A19A7}" dt="2019-09-06T20:41:23.103" v="20986"/>
        <pc:sldMkLst>
          <pc:docMk/>
          <pc:sldMk cId="2048269443" sldId="267"/>
        </pc:sldMkLst>
        <pc:spChg chg="add mod">
          <ac:chgData name="Kody Morey" userId="cc69656789aaa046" providerId="LiveId" clId="{C8DC684B-0AC2-4971-9650-AE42296A19A7}" dt="2019-09-05T18:04:44.181" v="4060" actId="1076"/>
          <ac:spMkLst>
            <pc:docMk/>
            <pc:sldMk cId="2048269443" sldId="267"/>
            <ac:spMk id="2" creationId="{CCA4688C-F05A-4C8B-8466-9A9EF1832A83}"/>
          </ac:spMkLst>
        </pc:spChg>
        <pc:picChg chg="add mod">
          <ac:chgData name="Kody Morey" userId="cc69656789aaa046" providerId="LiveId" clId="{C8DC684B-0AC2-4971-9650-AE42296A19A7}" dt="2019-09-05T17:54:42.596" v="3949" actId="14100"/>
          <ac:picMkLst>
            <pc:docMk/>
            <pc:sldMk cId="2048269443" sldId="267"/>
            <ac:picMk id="3" creationId="{4A41CF19-5C1F-4A90-ACF8-7D5394BDBB5F}"/>
          </ac:picMkLst>
        </pc:picChg>
      </pc:sldChg>
      <pc:sldChg chg="addSp modSp add modTransition">
        <pc:chgData name="Kody Morey" userId="cc69656789aaa046" providerId="LiveId" clId="{C8DC684B-0AC2-4971-9650-AE42296A19A7}" dt="2019-09-06T20:41:23.103" v="20986"/>
        <pc:sldMkLst>
          <pc:docMk/>
          <pc:sldMk cId="2144775851" sldId="268"/>
        </pc:sldMkLst>
        <pc:spChg chg="add mod">
          <ac:chgData name="Kody Morey" userId="cc69656789aaa046" providerId="LiveId" clId="{C8DC684B-0AC2-4971-9650-AE42296A19A7}" dt="2019-09-05T18:25:55.922" v="4936" actId="20577"/>
          <ac:spMkLst>
            <pc:docMk/>
            <pc:sldMk cId="2144775851" sldId="268"/>
            <ac:spMk id="3" creationId="{5A896C41-8C0D-4C58-B2AF-8621029A603D}"/>
          </ac:spMkLst>
        </pc:spChg>
        <pc:spChg chg="add mod">
          <ac:chgData name="Kody Morey" userId="cc69656789aaa046" providerId="LiveId" clId="{C8DC684B-0AC2-4971-9650-AE42296A19A7}" dt="2019-09-05T18:30:08.206" v="5077" actId="313"/>
          <ac:spMkLst>
            <pc:docMk/>
            <pc:sldMk cId="2144775851" sldId="268"/>
            <ac:spMk id="5" creationId="{C04680B0-5D83-49D5-9A3B-7157E8E037A1}"/>
          </ac:spMkLst>
        </pc:spChg>
        <pc:picChg chg="add mod modCrop">
          <ac:chgData name="Kody Morey" userId="cc69656789aaa046" providerId="LiveId" clId="{C8DC684B-0AC2-4971-9650-AE42296A19A7}" dt="2019-09-05T18:17:10.769" v="4802" actId="732"/>
          <ac:picMkLst>
            <pc:docMk/>
            <pc:sldMk cId="2144775851" sldId="268"/>
            <ac:picMk id="2" creationId="{41C843F5-EAE5-4D6E-AE13-E04010290E39}"/>
          </ac:picMkLst>
        </pc:picChg>
        <pc:picChg chg="add mod">
          <ac:chgData name="Kody Morey" userId="cc69656789aaa046" providerId="LiveId" clId="{C8DC684B-0AC2-4971-9650-AE42296A19A7}" dt="2019-09-05T18:17:41.055" v="4805" actId="14100"/>
          <ac:picMkLst>
            <pc:docMk/>
            <pc:sldMk cId="2144775851" sldId="268"/>
            <ac:picMk id="4" creationId="{7ECD9FF1-E223-44DF-B8EB-A9AB143131EB}"/>
          </ac:picMkLst>
        </pc:picChg>
      </pc:sldChg>
      <pc:sldChg chg="addSp modSp add modTransition setBg">
        <pc:chgData name="Kody Morey" userId="cc69656789aaa046" providerId="LiveId" clId="{C8DC684B-0AC2-4971-9650-AE42296A19A7}" dt="2019-09-06T20:41:23.103" v="20986"/>
        <pc:sldMkLst>
          <pc:docMk/>
          <pc:sldMk cId="3608615519" sldId="269"/>
        </pc:sldMkLst>
        <pc:spChg chg="add mod">
          <ac:chgData name="Kody Morey" userId="cc69656789aaa046" providerId="LiveId" clId="{C8DC684B-0AC2-4971-9650-AE42296A19A7}" dt="2019-09-05T18:41:39.227" v="5472" actId="207"/>
          <ac:spMkLst>
            <pc:docMk/>
            <pc:sldMk cId="3608615519" sldId="269"/>
            <ac:spMk id="2" creationId="{33DD91FD-0F68-4A35-B031-A8AD960532A9}"/>
          </ac:spMkLst>
        </pc:spChg>
        <pc:spChg chg="add mod">
          <ac:chgData name="Kody Morey" userId="cc69656789aaa046" providerId="LiveId" clId="{C8DC684B-0AC2-4971-9650-AE42296A19A7}" dt="2019-09-05T18:41:31.907" v="5471" actId="403"/>
          <ac:spMkLst>
            <pc:docMk/>
            <pc:sldMk cId="3608615519" sldId="269"/>
            <ac:spMk id="4" creationId="{90A3625E-9746-4119-ADC6-99833E2E744C}"/>
          </ac:spMkLst>
        </pc:spChg>
        <pc:picChg chg="add mod modCrop">
          <ac:chgData name="Kody Morey" userId="cc69656789aaa046" providerId="LiveId" clId="{C8DC684B-0AC2-4971-9650-AE42296A19A7}" dt="2019-09-05T18:41:54.168" v="5474" actId="732"/>
          <ac:picMkLst>
            <pc:docMk/>
            <pc:sldMk cId="3608615519" sldId="269"/>
            <ac:picMk id="3" creationId="{426477AC-1082-4A95-830C-0082D1EC5BCC}"/>
          </ac:picMkLst>
        </pc:picChg>
      </pc:sldChg>
      <pc:sldChg chg="addSp modSp add modTransition">
        <pc:chgData name="Kody Morey" userId="cc69656789aaa046" providerId="LiveId" clId="{C8DC684B-0AC2-4971-9650-AE42296A19A7}" dt="2019-09-06T20:41:23.103" v="20986"/>
        <pc:sldMkLst>
          <pc:docMk/>
          <pc:sldMk cId="1518011456" sldId="270"/>
        </pc:sldMkLst>
        <pc:picChg chg="add mod">
          <ac:chgData name="Kody Morey" userId="cc69656789aaa046" providerId="LiveId" clId="{C8DC684B-0AC2-4971-9650-AE42296A19A7}" dt="2019-09-05T18:37:56.354" v="5214" actId="1076"/>
          <ac:picMkLst>
            <pc:docMk/>
            <pc:sldMk cId="1518011456" sldId="270"/>
            <ac:picMk id="2" creationId="{8378DFD4-942E-43D9-80F2-3E93877AD941}"/>
          </ac:picMkLst>
        </pc:picChg>
        <pc:picChg chg="add mod">
          <ac:chgData name="Kody Morey" userId="cc69656789aaa046" providerId="LiveId" clId="{C8DC684B-0AC2-4971-9650-AE42296A19A7}" dt="2019-09-05T18:38:01.246" v="5216" actId="1076"/>
          <ac:picMkLst>
            <pc:docMk/>
            <pc:sldMk cId="1518011456" sldId="270"/>
            <ac:picMk id="3" creationId="{5231E17B-114E-4CD7-88E8-96CB5D461DA2}"/>
          </ac:picMkLst>
        </pc:picChg>
      </pc:sldChg>
      <pc:sldChg chg="addSp modSp add modTransition">
        <pc:chgData name="Kody Morey" userId="cc69656789aaa046" providerId="LiveId" clId="{C8DC684B-0AC2-4971-9650-AE42296A19A7}" dt="2019-09-06T20:41:23.103" v="20986"/>
        <pc:sldMkLst>
          <pc:docMk/>
          <pc:sldMk cId="4178766411" sldId="271"/>
        </pc:sldMkLst>
        <pc:spChg chg="add mod">
          <ac:chgData name="Kody Morey" userId="cc69656789aaa046" providerId="LiveId" clId="{C8DC684B-0AC2-4971-9650-AE42296A19A7}" dt="2019-09-05T18:43:50.718" v="5545" actId="403"/>
          <ac:spMkLst>
            <pc:docMk/>
            <pc:sldMk cId="4178766411" sldId="271"/>
            <ac:spMk id="2" creationId="{4CE9511C-DEFF-4036-9A30-F6BED594AB52}"/>
          </ac:spMkLst>
        </pc:spChg>
        <pc:spChg chg="add mod">
          <ac:chgData name="Kody Morey" userId="cc69656789aaa046" providerId="LiveId" clId="{C8DC684B-0AC2-4971-9650-AE42296A19A7}" dt="2019-09-05T18:54:21.018" v="5911" actId="20577"/>
          <ac:spMkLst>
            <pc:docMk/>
            <pc:sldMk cId="4178766411" sldId="271"/>
            <ac:spMk id="4" creationId="{72DA28B7-6466-4DDC-818A-CAA90DF808FD}"/>
          </ac:spMkLst>
        </pc:spChg>
        <pc:picChg chg="add mod">
          <ac:chgData name="Kody Morey" userId="cc69656789aaa046" providerId="LiveId" clId="{C8DC684B-0AC2-4971-9650-AE42296A19A7}" dt="2019-09-05T18:46:38.594" v="5547" actId="1076"/>
          <ac:picMkLst>
            <pc:docMk/>
            <pc:sldMk cId="4178766411" sldId="271"/>
            <ac:picMk id="3" creationId="{DA8DD46C-2725-4435-B3BC-53127D1E37B0}"/>
          </ac:picMkLst>
        </pc:picChg>
        <pc:picChg chg="add mod">
          <ac:chgData name="Kody Morey" userId="cc69656789aaa046" providerId="LiveId" clId="{C8DC684B-0AC2-4971-9650-AE42296A19A7}" dt="2019-09-05T18:52:19.535" v="5869" actId="1076"/>
          <ac:picMkLst>
            <pc:docMk/>
            <pc:sldMk cId="4178766411" sldId="271"/>
            <ac:picMk id="5" creationId="{996A2753-64F0-4EB7-942D-CF4E4D4A4D3C}"/>
          </ac:picMkLst>
        </pc:picChg>
        <pc:picChg chg="add mod">
          <ac:chgData name="Kody Morey" userId="cc69656789aaa046" providerId="LiveId" clId="{C8DC684B-0AC2-4971-9650-AE42296A19A7}" dt="2019-09-05T18:53:57.480" v="5882" actId="14100"/>
          <ac:picMkLst>
            <pc:docMk/>
            <pc:sldMk cId="4178766411" sldId="271"/>
            <ac:picMk id="6" creationId="{9CC8BFBC-BEE7-4032-AD91-B27A42273D40}"/>
          </ac:picMkLst>
        </pc:picChg>
      </pc:sldChg>
      <pc:sldChg chg="addSp modSp add modTransition">
        <pc:chgData name="Kody Morey" userId="cc69656789aaa046" providerId="LiveId" clId="{C8DC684B-0AC2-4971-9650-AE42296A19A7}" dt="2019-09-06T20:41:23.103" v="20986"/>
        <pc:sldMkLst>
          <pc:docMk/>
          <pc:sldMk cId="4036887055" sldId="272"/>
        </pc:sldMkLst>
        <pc:spChg chg="add mod">
          <ac:chgData name="Kody Morey" userId="cc69656789aaa046" providerId="LiveId" clId="{C8DC684B-0AC2-4971-9650-AE42296A19A7}" dt="2019-09-05T19:04:46.961" v="6529" actId="1076"/>
          <ac:spMkLst>
            <pc:docMk/>
            <pc:sldMk cId="4036887055" sldId="272"/>
            <ac:spMk id="2" creationId="{E350A398-07D3-4E34-8042-6EF4F6427BD5}"/>
          </ac:spMkLst>
        </pc:spChg>
        <pc:spChg chg="add mod">
          <ac:chgData name="Kody Morey" userId="cc69656789aaa046" providerId="LiveId" clId="{C8DC684B-0AC2-4971-9650-AE42296A19A7}" dt="2019-09-05T19:08:58.138" v="6636" actId="1076"/>
          <ac:spMkLst>
            <pc:docMk/>
            <pc:sldMk cId="4036887055" sldId="272"/>
            <ac:spMk id="5" creationId="{3926289E-42D2-40AC-BE5C-5D81CE9029D0}"/>
          </ac:spMkLst>
        </pc:spChg>
        <pc:picChg chg="add mod modCrop">
          <ac:chgData name="Kody Morey" userId="cc69656789aaa046" providerId="LiveId" clId="{C8DC684B-0AC2-4971-9650-AE42296A19A7}" dt="2019-09-05T19:07:45.362" v="6537" actId="1076"/>
          <ac:picMkLst>
            <pc:docMk/>
            <pc:sldMk cId="4036887055" sldId="272"/>
            <ac:picMk id="3" creationId="{2434350E-0102-4303-9CB5-5130C3E4B24B}"/>
          </ac:picMkLst>
        </pc:picChg>
        <pc:picChg chg="add mod">
          <ac:chgData name="Kody Morey" userId="cc69656789aaa046" providerId="LiveId" clId="{C8DC684B-0AC2-4971-9650-AE42296A19A7}" dt="2019-09-05T19:07:32.364" v="6535" actId="14100"/>
          <ac:picMkLst>
            <pc:docMk/>
            <pc:sldMk cId="4036887055" sldId="272"/>
            <ac:picMk id="4" creationId="{8B79C903-C5A3-47B4-837D-30A9A8C08160}"/>
          </ac:picMkLst>
        </pc:picChg>
      </pc:sldChg>
      <pc:sldChg chg="addSp modSp add modTransition">
        <pc:chgData name="Kody Morey" userId="cc69656789aaa046" providerId="LiveId" clId="{C8DC684B-0AC2-4971-9650-AE42296A19A7}" dt="2019-09-06T20:41:23.103" v="20986"/>
        <pc:sldMkLst>
          <pc:docMk/>
          <pc:sldMk cId="743709327" sldId="273"/>
        </pc:sldMkLst>
        <pc:spChg chg="add mod">
          <ac:chgData name="Kody Morey" userId="cc69656789aaa046" providerId="LiveId" clId="{C8DC684B-0AC2-4971-9650-AE42296A19A7}" dt="2019-09-05T20:20:57.953" v="6683" actId="1076"/>
          <ac:spMkLst>
            <pc:docMk/>
            <pc:sldMk cId="743709327" sldId="273"/>
            <ac:spMk id="2" creationId="{805817DA-D26D-41CE-90AF-5ADCE5CCC3EC}"/>
          </ac:spMkLst>
        </pc:spChg>
        <pc:spChg chg="add mod">
          <ac:chgData name="Kody Morey" userId="cc69656789aaa046" providerId="LiveId" clId="{C8DC684B-0AC2-4971-9650-AE42296A19A7}" dt="2019-09-05T20:22:46.160" v="6808" actId="20577"/>
          <ac:spMkLst>
            <pc:docMk/>
            <pc:sldMk cId="743709327" sldId="273"/>
            <ac:spMk id="4" creationId="{7B5FB113-FCF0-4787-9613-EA80C17B2FD1}"/>
          </ac:spMkLst>
        </pc:spChg>
        <pc:picChg chg="add mod">
          <ac:chgData name="Kody Morey" userId="cc69656789aaa046" providerId="LiveId" clId="{C8DC684B-0AC2-4971-9650-AE42296A19A7}" dt="2019-09-05T20:20:53.308" v="6682" actId="1076"/>
          <ac:picMkLst>
            <pc:docMk/>
            <pc:sldMk cId="743709327" sldId="273"/>
            <ac:picMk id="3" creationId="{63D2B8C4-2EAC-4F02-811D-B8222049118F}"/>
          </ac:picMkLst>
        </pc:picChg>
      </pc:sldChg>
      <pc:sldChg chg="addSp modSp add modTransition">
        <pc:chgData name="Kody Morey" userId="cc69656789aaa046" providerId="LiveId" clId="{C8DC684B-0AC2-4971-9650-AE42296A19A7}" dt="2019-09-06T20:41:23.103" v="20986"/>
        <pc:sldMkLst>
          <pc:docMk/>
          <pc:sldMk cId="655945434" sldId="274"/>
        </pc:sldMkLst>
        <pc:spChg chg="add mod">
          <ac:chgData name="Kody Morey" userId="cc69656789aaa046" providerId="LiveId" clId="{C8DC684B-0AC2-4971-9650-AE42296A19A7}" dt="2019-09-05T20:25:34.085" v="6864" actId="14100"/>
          <ac:spMkLst>
            <pc:docMk/>
            <pc:sldMk cId="655945434" sldId="274"/>
            <ac:spMk id="2" creationId="{A1070E6D-F717-4459-9DF3-15E4097F3C99}"/>
          </ac:spMkLst>
        </pc:spChg>
        <pc:spChg chg="add mod">
          <ac:chgData name="Kody Morey" userId="cc69656789aaa046" providerId="LiveId" clId="{C8DC684B-0AC2-4971-9650-AE42296A19A7}" dt="2019-09-05T20:28:15.196" v="7038" actId="403"/>
          <ac:spMkLst>
            <pc:docMk/>
            <pc:sldMk cId="655945434" sldId="274"/>
            <ac:spMk id="4" creationId="{948EAA02-09B5-4301-A2CA-8E4CA6B2F3D6}"/>
          </ac:spMkLst>
        </pc:spChg>
        <pc:picChg chg="add mod">
          <ac:chgData name="Kody Morey" userId="cc69656789aaa046" providerId="LiveId" clId="{C8DC684B-0AC2-4971-9650-AE42296A19A7}" dt="2019-09-05T20:26:49.935" v="6868" actId="1076"/>
          <ac:picMkLst>
            <pc:docMk/>
            <pc:sldMk cId="655945434" sldId="274"/>
            <ac:picMk id="3" creationId="{49BA15A6-5848-4D6F-85E7-66E5EC245ED5}"/>
          </ac:picMkLst>
        </pc:picChg>
      </pc:sldChg>
      <pc:sldChg chg="addSp delSp modSp add modTransition">
        <pc:chgData name="Kody Morey" userId="cc69656789aaa046" providerId="LiveId" clId="{C8DC684B-0AC2-4971-9650-AE42296A19A7}" dt="2019-09-06T20:41:23.103" v="20986"/>
        <pc:sldMkLst>
          <pc:docMk/>
          <pc:sldMk cId="2714220510" sldId="275"/>
        </pc:sldMkLst>
        <pc:spChg chg="add mod">
          <ac:chgData name="Kody Morey" userId="cc69656789aaa046" providerId="LiveId" clId="{C8DC684B-0AC2-4971-9650-AE42296A19A7}" dt="2019-09-05T20:34:44.847" v="7125" actId="255"/>
          <ac:spMkLst>
            <pc:docMk/>
            <pc:sldMk cId="2714220510" sldId="275"/>
            <ac:spMk id="2" creationId="{D978268E-9D21-49FA-8A28-F3934570EED7}"/>
          </ac:spMkLst>
        </pc:spChg>
        <pc:spChg chg="add mod">
          <ac:chgData name="Kody Morey" userId="cc69656789aaa046" providerId="LiveId" clId="{C8DC684B-0AC2-4971-9650-AE42296A19A7}" dt="2019-09-05T20:40:24.278" v="7854" actId="207"/>
          <ac:spMkLst>
            <pc:docMk/>
            <pc:sldMk cId="2714220510" sldId="275"/>
            <ac:spMk id="6" creationId="{8840B8B7-318D-4C5D-8153-57AA2149D7BC}"/>
          </ac:spMkLst>
        </pc:spChg>
        <pc:spChg chg="add mod">
          <ac:chgData name="Kody Morey" userId="cc69656789aaa046" providerId="LiveId" clId="{C8DC684B-0AC2-4971-9650-AE42296A19A7}" dt="2019-09-05T20:44:10.097" v="7959" actId="113"/>
          <ac:spMkLst>
            <pc:docMk/>
            <pc:sldMk cId="2714220510" sldId="275"/>
            <ac:spMk id="7" creationId="{C6B09657-F5A8-4A8B-AA41-29987130873E}"/>
          </ac:spMkLst>
        </pc:spChg>
        <pc:spChg chg="add mod ord">
          <ac:chgData name="Kody Morey" userId="cc69656789aaa046" providerId="LiveId" clId="{C8DC684B-0AC2-4971-9650-AE42296A19A7}" dt="2019-09-05T20:43:35.388" v="7953" actId="14100"/>
          <ac:spMkLst>
            <pc:docMk/>
            <pc:sldMk cId="2714220510" sldId="275"/>
            <ac:spMk id="8" creationId="{CCD09CBC-6248-44BD-9028-CBBA4FCA643A}"/>
          </ac:spMkLst>
        </pc:spChg>
        <pc:picChg chg="add mod">
          <ac:chgData name="Kody Morey" userId="cc69656789aaa046" providerId="LiveId" clId="{C8DC684B-0AC2-4971-9650-AE42296A19A7}" dt="2019-09-05T20:34:32.964" v="7122" actId="14100"/>
          <ac:picMkLst>
            <pc:docMk/>
            <pc:sldMk cId="2714220510" sldId="275"/>
            <ac:picMk id="3" creationId="{32724B2B-C5D6-4883-A1E6-E4F7399D3EB4}"/>
          </ac:picMkLst>
        </pc:picChg>
        <pc:picChg chg="add mod modCrop">
          <ac:chgData name="Kody Morey" userId="cc69656789aaa046" providerId="LiveId" clId="{C8DC684B-0AC2-4971-9650-AE42296A19A7}" dt="2019-09-05T20:38:33.797" v="7663" actId="1076"/>
          <ac:picMkLst>
            <pc:docMk/>
            <pc:sldMk cId="2714220510" sldId="275"/>
            <ac:picMk id="4" creationId="{9F09A806-76ED-49DF-AFEF-C208F7E834BE}"/>
          </ac:picMkLst>
        </pc:picChg>
        <pc:picChg chg="add del mod modCrop">
          <ac:chgData name="Kody Morey" userId="cc69656789aaa046" providerId="LiveId" clId="{C8DC684B-0AC2-4971-9650-AE42296A19A7}" dt="2019-09-05T20:43:31.730" v="7952" actId="478"/>
          <ac:picMkLst>
            <pc:docMk/>
            <pc:sldMk cId="2714220510" sldId="275"/>
            <ac:picMk id="5" creationId="{5F82BCA3-E785-4ABE-82F9-1618D884B744}"/>
          </ac:picMkLst>
        </pc:picChg>
      </pc:sldChg>
      <pc:sldChg chg="addSp modSp add mod modTransition setBg">
        <pc:chgData name="Kody Morey" userId="cc69656789aaa046" providerId="LiveId" clId="{C8DC684B-0AC2-4971-9650-AE42296A19A7}" dt="2019-09-06T20:41:23.103" v="20986"/>
        <pc:sldMkLst>
          <pc:docMk/>
          <pc:sldMk cId="3037511404" sldId="276"/>
        </pc:sldMkLst>
        <pc:spChg chg="add mod">
          <ac:chgData name="Kody Morey" userId="cc69656789aaa046" providerId="LiveId" clId="{C8DC684B-0AC2-4971-9650-AE42296A19A7}" dt="2019-09-05T20:48:48.967" v="8016" actId="404"/>
          <ac:spMkLst>
            <pc:docMk/>
            <pc:sldMk cId="3037511404" sldId="276"/>
            <ac:spMk id="3" creationId="{F84D35CD-C9AB-4CB5-BC92-8CB87021681B}"/>
          </ac:spMkLst>
        </pc:spChg>
        <pc:spChg chg="add mod">
          <ac:chgData name="Kody Morey" userId="cc69656789aaa046" providerId="LiveId" clId="{C8DC684B-0AC2-4971-9650-AE42296A19A7}" dt="2019-09-05T20:56:36.932" v="8426" actId="115"/>
          <ac:spMkLst>
            <pc:docMk/>
            <pc:sldMk cId="3037511404" sldId="276"/>
            <ac:spMk id="4" creationId="{05B20A9D-EDCA-4DE8-B0EC-460CE2EBF0BB}"/>
          </ac:spMkLst>
        </pc:spChg>
        <pc:spChg chg="add mod">
          <ac:chgData name="Kody Morey" userId="cc69656789aaa046" providerId="LiveId" clId="{C8DC684B-0AC2-4971-9650-AE42296A19A7}" dt="2019-09-05T20:58:44.869" v="8521" actId="1036"/>
          <ac:spMkLst>
            <pc:docMk/>
            <pc:sldMk cId="3037511404" sldId="276"/>
            <ac:spMk id="5" creationId="{AE47739F-EB78-4D86-9413-50C08AB9C232}"/>
          </ac:spMkLst>
        </pc:spChg>
        <pc:picChg chg="add mod">
          <ac:chgData name="Kody Morey" userId="cc69656789aaa046" providerId="LiveId" clId="{C8DC684B-0AC2-4971-9650-AE42296A19A7}" dt="2019-09-05T20:57:56.100" v="8506" actId="1076"/>
          <ac:picMkLst>
            <pc:docMk/>
            <pc:sldMk cId="3037511404" sldId="276"/>
            <ac:picMk id="2" creationId="{4DF84F50-C7A8-4995-BE80-B6C739D5399A}"/>
          </ac:picMkLst>
        </pc:picChg>
        <pc:picChg chg="add mod">
          <ac:chgData name="Kody Morey" userId="cc69656789aaa046" providerId="LiveId" clId="{C8DC684B-0AC2-4971-9650-AE42296A19A7}" dt="2019-09-05T20:58:38.345" v="8510" actId="1076"/>
          <ac:picMkLst>
            <pc:docMk/>
            <pc:sldMk cId="3037511404" sldId="276"/>
            <ac:picMk id="6" creationId="{4ADF70F5-AE53-4BC5-BA93-4D12D9264FE9}"/>
          </ac:picMkLst>
        </pc:picChg>
      </pc:sldChg>
      <pc:sldChg chg="addSp modSp add modTransition setBg">
        <pc:chgData name="Kody Morey" userId="cc69656789aaa046" providerId="LiveId" clId="{C8DC684B-0AC2-4971-9650-AE42296A19A7}" dt="2019-09-06T20:41:23.103" v="20986"/>
        <pc:sldMkLst>
          <pc:docMk/>
          <pc:sldMk cId="2664501472" sldId="277"/>
        </pc:sldMkLst>
        <pc:spChg chg="add mod">
          <ac:chgData name="Kody Morey" userId="cc69656789aaa046" providerId="LiveId" clId="{C8DC684B-0AC2-4971-9650-AE42296A19A7}" dt="2019-09-05T21:13:01.445" v="8949" actId="207"/>
          <ac:spMkLst>
            <pc:docMk/>
            <pc:sldMk cId="2664501472" sldId="277"/>
            <ac:spMk id="2" creationId="{7173570E-42D7-46F1-8FE4-E2C620BD768A}"/>
          </ac:spMkLst>
        </pc:spChg>
        <pc:spChg chg="add mod">
          <ac:chgData name="Kody Morey" userId="cc69656789aaa046" providerId="LiveId" clId="{C8DC684B-0AC2-4971-9650-AE42296A19A7}" dt="2019-09-05T21:13:52.101" v="9016" actId="403"/>
          <ac:spMkLst>
            <pc:docMk/>
            <pc:sldMk cId="2664501472" sldId="277"/>
            <ac:spMk id="4" creationId="{69421355-0059-47F1-B285-4B8DC14214AB}"/>
          </ac:spMkLst>
        </pc:spChg>
        <pc:picChg chg="add mod">
          <ac:chgData name="Kody Morey" userId="cc69656789aaa046" providerId="LiveId" clId="{C8DC684B-0AC2-4971-9650-AE42296A19A7}" dt="2019-09-05T21:13:12.765" v="8951" actId="1076"/>
          <ac:picMkLst>
            <pc:docMk/>
            <pc:sldMk cId="2664501472" sldId="277"/>
            <ac:picMk id="3" creationId="{5A470AB7-0058-4997-A390-7BAF441F0526}"/>
          </ac:picMkLst>
        </pc:picChg>
      </pc:sldChg>
      <pc:sldChg chg="addSp modSp add modTransition">
        <pc:chgData name="Kody Morey" userId="cc69656789aaa046" providerId="LiveId" clId="{C8DC684B-0AC2-4971-9650-AE42296A19A7}" dt="2019-09-06T20:41:23.103" v="20986"/>
        <pc:sldMkLst>
          <pc:docMk/>
          <pc:sldMk cId="3378927268" sldId="278"/>
        </pc:sldMkLst>
        <pc:spChg chg="add mod">
          <ac:chgData name="Kody Morey" userId="cc69656789aaa046" providerId="LiveId" clId="{C8DC684B-0AC2-4971-9650-AE42296A19A7}" dt="2019-09-05T21:24:14.818" v="9800" actId="115"/>
          <ac:spMkLst>
            <pc:docMk/>
            <pc:sldMk cId="3378927268" sldId="278"/>
            <ac:spMk id="2" creationId="{C4332797-0BCB-442A-ACB7-36C6AC7371FE}"/>
          </ac:spMkLst>
        </pc:spChg>
        <pc:picChg chg="add mod">
          <ac:chgData name="Kody Morey" userId="cc69656789aaa046" providerId="LiveId" clId="{C8DC684B-0AC2-4971-9650-AE42296A19A7}" dt="2019-09-05T21:26:15.890" v="9802" actId="1076"/>
          <ac:picMkLst>
            <pc:docMk/>
            <pc:sldMk cId="3378927268" sldId="278"/>
            <ac:picMk id="3" creationId="{B15FFDD3-DE83-4EFD-9022-01D5FDDAC3E5}"/>
          </ac:picMkLst>
        </pc:picChg>
      </pc:sldChg>
      <pc:sldChg chg="addSp modSp add modTransition setBg">
        <pc:chgData name="Kody Morey" userId="cc69656789aaa046" providerId="LiveId" clId="{C8DC684B-0AC2-4971-9650-AE42296A19A7}" dt="2019-09-06T20:41:23.103" v="20986"/>
        <pc:sldMkLst>
          <pc:docMk/>
          <pc:sldMk cId="1928628546" sldId="279"/>
        </pc:sldMkLst>
        <pc:spChg chg="add mod">
          <ac:chgData name="Kody Morey" userId="cc69656789aaa046" providerId="LiveId" clId="{C8DC684B-0AC2-4971-9650-AE42296A19A7}" dt="2019-09-05T21:41:31.251" v="10682" actId="20577"/>
          <ac:spMkLst>
            <pc:docMk/>
            <pc:sldMk cId="1928628546" sldId="279"/>
            <ac:spMk id="2" creationId="{36008B6B-A61D-4733-B703-A5F4587826F5}"/>
          </ac:spMkLst>
        </pc:spChg>
        <pc:spChg chg="add mod">
          <ac:chgData name="Kody Morey" userId="cc69656789aaa046" providerId="LiveId" clId="{C8DC684B-0AC2-4971-9650-AE42296A19A7}" dt="2019-09-05T21:36:19.715" v="10453" actId="14100"/>
          <ac:spMkLst>
            <pc:docMk/>
            <pc:sldMk cId="1928628546" sldId="279"/>
            <ac:spMk id="4" creationId="{32182E5E-4502-4DF7-9020-EB7DEC366FA4}"/>
          </ac:spMkLst>
        </pc:spChg>
        <pc:spChg chg="add mod">
          <ac:chgData name="Kody Morey" userId="cc69656789aaa046" providerId="LiveId" clId="{C8DC684B-0AC2-4971-9650-AE42296A19A7}" dt="2019-09-05T21:42:03.669" v="10695" actId="1035"/>
          <ac:spMkLst>
            <pc:docMk/>
            <pc:sldMk cId="1928628546" sldId="279"/>
            <ac:spMk id="5" creationId="{5261864E-CBB7-42D5-BBEB-9663A30754E9}"/>
          </ac:spMkLst>
        </pc:spChg>
        <pc:spChg chg="add mod ord">
          <ac:chgData name="Kody Morey" userId="cc69656789aaa046" providerId="LiveId" clId="{C8DC684B-0AC2-4971-9650-AE42296A19A7}" dt="2019-09-05T21:41:52.416" v="10684" actId="14100"/>
          <ac:spMkLst>
            <pc:docMk/>
            <pc:sldMk cId="1928628546" sldId="279"/>
            <ac:spMk id="6" creationId="{4C700B42-CF99-4BE5-96F2-E1003AF07E56}"/>
          </ac:spMkLst>
        </pc:spChg>
        <pc:picChg chg="add mod modCrop">
          <ac:chgData name="Kody Morey" userId="cc69656789aaa046" providerId="LiveId" clId="{C8DC684B-0AC2-4971-9650-AE42296A19A7}" dt="2019-09-05T21:30:47.068" v="9837" actId="732"/>
          <ac:picMkLst>
            <pc:docMk/>
            <pc:sldMk cId="1928628546" sldId="279"/>
            <ac:picMk id="3" creationId="{6F1AB4BE-B3A7-4BAB-9FC1-C294C5C5C545}"/>
          </ac:picMkLst>
        </pc:picChg>
      </pc:sldChg>
      <pc:sldChg chg="addSp modSp add modTransition">
        <pc:chgData name="Kody Morey" userId="cc69656789aaa046" providerId="LiveId" clId="{C8DC684B-0AC2-4971-9650-AE42296A19A7}" dt="2019-09-06T20:41:23.103" v="20986"/>
        <pc:sldMkLst>
          <pc:docMk/>
          <pc:sldMk cId="1472524115" sldId="280"/>
        </pc:sldMkLst>
        <pc:spChg chg="add mod">
          <ac:chgData name="Kody Morey" userId="cc69656789aaa046" providerId="LiveId" clId="{C8DC684B-0AC2-4971-9650-AE42296A19A7}" dt="2019-09-05T21:44:46.111" v="10829" actId="1076"/>
          <ac:spMkLst>
            <pc:docMk/>
            <pc:sldMk cId="1472524115" sldId="280"/>
            <ac:spMk id="2" creationId="{36736FDF-51CA-43B9-9F76-4D2E7FE6FA99}"/>
          </ac:spMkLst>
        </pc:spChg>
        <pc:spChg chg="add mod">
          <ac:chgData name="Kody Morey" userId="cc69656789aaa046" providerId="LiveId" clId="{C8DC684B-0AC2-4971-9650-AE42296A19A7}" dt="2019-09-06T04:55:29.910" v="11123" actId="20577"/>
          <ac:spMkLst>
            <pc:docMk/>
            <pc:sldMk cId="1472524115" sldId="280"/>
            <ac:spMk id="4" creationId="{C65DF39D-DDC0-4974-B226-059DCCD92D9A}"/>
          </ac:spMkLst>
        </pc:spChg>
        <pc:picChg chg="add mod modCrop">
          <ac:chgData name="Kody Morey" userId="cc69656789aaa046" providerId="LiveId" clId="{C8DC684B-0AC2-4971-9650-AE42296A19A7}" dt="2019-09-05T21:45:18.102" v="10833" actId="732"/>
          <ac:picMkLst>
            <pc:docMk/>
            <pc:sldMk cId="1472524115" sldId="280"/>
            <ac:picMk id="3" creationId="{E8865E8D-418C-42FD-AE62-E9E45DCC47ED}"/>
          </ac:picMkLst>
        </pc:picChg>
        <pc:picChg chg="add mod">
          <ac:chgData name="Kody Morey" userId="cc69656789aaa046" providerId="LiveId" clId="{C8DC684B-0AC2-4971-9650-AE42296A19A7}" dt="2019-09-05T21:47:52.298" v="10994" actId="14100"/>
          <ac:picMkLst>
            <pc:docMk/>
            <pc:sldMk cId="1472524115" sldId="280"/>
            <ac:picMk id="5" creationId="{BF1D1165-E4AB-450D-8B34-08C0F1F22BBC}"/>
          </ac:picMkLst>
        </pc:picChg>
        <pc:picChg chg="add mod">
          <ac:chgData name="Kody Morey" userId="cc69656789aaa046" providerId="LiveId" clId="{C8DC684B-0AC2-4971-9650-AE42296A19A7}" dt="2019-09-05T21:47:46.875" v="10992" actId="1076"/>
          <ac:picMkLst>
            <pc:docMk/>
            <pc:sldMk cId="1472524115" sldId="280"/>
            <ac:picMk id="6" creationId="{2AEC6352-1369-44CC-AE1F-71E2E16D6A40}"/>
          </ac:picMkLst>
        </pc:picChg>
      </pc:sldChg>
      <pc:sldChg chg="addSp modSp add modTransition">
        <pc:chgData name="Kody Morey" userId="cc69656789aaa046" providerId="LiveId" clId="{C8DC684B-0AC2-4971-9650-AE42296A19A7}" dt="2019-09-06T20:41:23.103" v="20986"/>
        <pc:sldMkLst>
          <pc:docMk/>
          <pc:sldMk cId="912938597" sldId="281"/>
        </pc:sldMkLst>
        <pc:spChg chg="add mod">
          <ac:chgData name="Kody Morey" userId="cc69656789aaa046" providerId="LiveId" clId="{C8DC684B-0AC2-4971-9650-AE42296A19A7}" dt="2019-09-06T05:08:38.007" v="11552" actId="14100"/>
          <ac:spMkLst>
            <pc:docMk/>
            <pc:sldMk cId="912938597" sldId="281"/>
            <ac:spMk id="2" creationId="{E006C276-F902-428D-99D2-3F7C065D621C}"/>
          </ac:spMkLst>
        </pc:spChg>
        <pc:spChg chg="add mod ord">
          <ac:chgData name="Kody Morey" userId="cc69656789aaa046" providerId="LiveId" clId="{C8DC684B-0AC2-4971-9650-AE42296A19A7}" dt="2019-09-06T05:07:05.921" v="11454" actId="166"/>
          <ac:spMkLst>
            <pc:docMk/>
            <pc:sldMk cId="912938597" sldId="281"/>
            <ac:spMk id="3" creationId="{213DBE99-1502-45AF-9814-AA1C14072918}"/>
          </ac:spMkLst>
        </pc:spChg>
        <pc:spChg chg="add mod">
          <ac:chgData name="Kody Morey" userId="cc69656789aaa046" providerId="LiveId" clId="{C8DC684B-0AC2-4971-9650-AE42296A19A7}" dt="2019-09-06T05:13:24.162" v="11858" actId="1076"/>
          <ac:spMkLst>
            <pc:docMk/>
            <pc:sldMk cId="912938597" sldId="281"/>
            <ac:spMk id="5" creationId="{54DFF84F-DD46-497E-9AC6-45CA2E8295FF}"/>
          </ac:spMkLst>
        </pc:spChg>
        <pc:spChg chg="add mod">
          <ac:chgData name="Kody Morey" userId="cc69656789aaa046" providerId="LiveId" clId="{C8DC684B-0AC2-4971-9650-AE42296A19A7}" dt="2019-09-06T05:04:57.791" v="11317" actId="1076"/>
          <ac:spMkLst>
            <pc:docMk/>
            <pc:sldMk cId="912938597" sldId="281"/>
            <ac:spMk id="8" creationId="{03353108-3783-42AB-B1BC-6ACA42727543}"/>
          </ac:spMkLst>
        </pc:spChg>
        <pc:spChg chg="add mod">
          <ac:chgData name="Kody Morey" userId="cc69656789aaa046" providerId="LiveId" clId="{C8DC684B-0AC2-4971-9650-AE42296A19A7}" dt="2019-09-06T05:06:02.317" v="11383" actId="1076"/>
          <ac:spMkLst>
            <pc:docMk/>
            <pc:sldMk cId="912938597" sldId="281"/>
            <ac:spMk id="9" creationId="{BE635C0F-84B5-4428-9508-3A577CD2E986}"/>
          </ac:spMkLst>
        </pc:spChg>
        <pc:spChg chg="add mod ord">
          <ac:chgData name="Kody Morey" userId="cc69656789aaa046" providerId="LiveId" clId="{C8DC684B-0AC2-4971-9650-AE42296A19A7}" dt="2019-09-06T05:08:52.975" v="11554" actId="207"/>
          <ac:spMkLst>
            <pc:docMk/>
            <pc:sldMk cId="912938597" sldId="281"/>
            <ac:spMk id="10" creationId="{2BDEFF73-8EA8-4DEB-B64F-3B3E8FFE46D1}"/>
          </ac:spMkLst>
        </pc:spChg>
        <pc:spChg chg="add mod">
          <ac:chgData name="Kody Morey" userId="cc69656789aaa046" providerId="LiveId" clId="{C8DC684B-0AC2-4971-9650-AE42296A19A7}" dt="2019-09-06T05:08:45.847" v="11553" actId="207"/>
          <ac:spMkLst>
            <pc:docMk/>
            <pc:sldMk cId="912938597" sldId="281"/>
            <ac:spMk id="11" creationId="{90947484-464E-408A-A386-7A4A4E2D5997}"/>
          </ac:spMkLst>
        </pc:spChg>
        <pc:spChg chg="add mod">
          <ac:chgData name="Kody Morey" userId="cc69656789aaa046" providerId="LiveId" clId="{C8DC684B-0AC2-4971-9650-AE42296A19A7}" dt="2019-09-06T05:09:45.692" v="11605" actId="207"/>
          <ac:spMkLst>
            <pc:docMk/>
            <pc:sldMk cId="912938597" sldId="281"/>
            <ac:spMk id="12" creationId="{30CD9945-38B0-4384-8BB8-EE261B82A491}"/>
          </ac:spMkLst>
        </pc:spChg>
        <pc:spChg chg="add mod">
          <ac:chgData name="Kody Morey" userId="cc69656789aaa046" providerId="LiveId" clId="{C8DC684B-0AC2-4971-9650-AE42296A19A7}" dt="2019-09-06T05:11:31.476" v="11775" actId="1076"/>
          <ac:spMkLst>
            <pc:docMk/>
            <pc:sldMk cId="912938597" sldId="281"/>
            <ac:spMk id="13" creationId="{BD2F1EA0-1843-4A73-B410-31E72F932D76}"/>
          </ac:spMkLst>
        </pc:spChg>
        <pc:spChg chg="add mod">
          <ac:chgData name="Kody Morey" userId="cc69656789aaa046" providerId="LiveId" clId="{C8DC684B-0AC2-4971-9650-AE42296A19A7}" dt="2019-09-06T05:10:52.480" v="11723" actId="207"/>
          <ac:spMkLst>
            <pc:docMk/>
            <pc:sldMk cId="912938597" sldId="281"/>
            <ac:spMk id="14" creationId="{EF1377BE-F279-4355-B042-D51E85CA0EE5}"/>
          </ac:spMkLst>
        </pc:spChg>
        <pc:spChg chg="add mod">
          <ac:chgData name="Kody Morey" userId="cc69656789aaa046" providerId="LiveId" clId="{C8DC684B-0AC2-4971-9650-AE42296A19A7}" dt="2019-09-06T05:11:25.640" v="11774" actId="20577"/>
          <ac:spMkLst>
            <pc:docMk/>
            <pc:sldMk cId="912938597" sldId="281"/>
            <ac:spMk id="15" creationId="{1458B427-AFC6-41EB-A20B-DB2DED90D3D6}"/>
          </ac:spMkLst>
        </pc:spChg>
        <pc:spChg chg="add mod">
          <ac:chgData name="Kody Morey" userId="cc69656789aaa046" providerId="LiveId" clId="{C8DC684B-0AC2-4971-9650-AE42296A19A7}" dt="2019-09-06T05:12:02.526" v="11812" actId="1076"/>
          <ac:spMkLst>
            <pc:docMk/>
            <pc:sldMk cId="912938597" sldId="281"/>
            <ac:spMk id="16" creationId="{828DAFB0-DB58-45E3-A882-A1654AEC0E03}"/>
          </ac:spMkLst>
        </pc:spChg>
        <pc:spChg chg="add mod">
          <ac:chgData name="Kody Morey" userId="cc69656789aaa046" providerId="LiveId" clId="{C8DC684B-0AC2-4971-9650-AE42296A19A7}" dt="2019-09-06T05:12:41.763" v="11835" actId="1076"/>
          <ac:spMkLst>
            <pc:docMk/>
            <pc:sldMk cId="912938597" sldId="281"/>
            <ac:spMk id="17" creationId="{69CE8434-0AC3-467D-BD62-827ADD4C897A}"/>
          </ac:spMkLst>
        </pc:spChg>
        <pc:spChg chg="add mod">
          <ac:chgData name="Kody Morey" userId="cc69656789aaa046" providerId="LiveId" clId="{C8DC684B-0AC2-4971-9650-AE42296A19A7}" dt="2019-09-06T05:13:14.709" v="11857" actId="1076"/>
          <ac:spMkLst>
            <pc:docMk/>
            <pc:sldMk cId="912938597" sldId="281"/>
            <ac:spMk id="18" creationId="{C6C8ED2D-E853-4C0D-A717-77900A479789}"/>
          </ac:spMkLst>
        </pc:spChg>
        <pc:picChg chg="add mod">
          <ac:chgData name="Kody Morey" userId="cc69656789aaa046" providerId="LiveId" clId="{C8DC684B-0AC2-4971-9650-AE42296A19A7}" dt="2019-09-06T05:05:18.921" v="11322" actId="1076"/>
          <ac:picMkLst>
            <pc:docMk/>
            <pc:sldMk cId="912938597" sldId="281"/>
            <ac:picMk id="4" creationId="{A228C521-E85B-42AE-8020-F8C1D6B6C325}"/>
          </ac:picMkLst>
        </pc:picChg>
        <pc:picChg chg="add mod">
          <ac:chgData name="Kody Morey" userId="cc69656789aaa046" providerId="LiveId" clId="{C8DC684B-0AC2-4971-9650-AE42296A19A7}" dt="2019-09-06T05:03:41.568" v="11283" actId="1076"/>
          <ac:picMkLst>
            <pc:docMk/>
            <pc:sldMk cId="912938597" sldId="281"/>
            <ac:picMk id="6" creationId="{EA1B5409-C2EF-4760-85CD-1D7F767DAD7A}"/>
          </ac:picMkLst>
        </pc:picChg>
        <pc:picChg chg="add mod modCrop">
          <ac:chgData name="Kody Morey" userId="cc69656789aaa046" providerId="LiveId" clId="{C8DC684B-0AC2-4971-9650-AE42296A19A7}" dt="2019-09-06T05:05:16.073" v="11321" actId="1076"/>
          <ac:picMkLst>
            <pc:docMk/>
            <pc:sldMk cId="912938597" sldId="281"/>
            <ac:picMk id="7" creationId="{8B2D334E-E056-4255-8583-A445F27F3CF6}"/>
          </ac:picMkLst>
        </pc:picChg>
      </pc:sldChg>
      <pc:sldChg chg="addSp delSp modSp add modTransition setBg">
        <pc:chgData name="Kody Morey" userId="cc69656789aaa046" providerId="LiveId" clId="{C8DC684B-0AC2-4971-9650-AE42296A19A7}" dt="2019-09-06T20:41:23.103" v="20986"/>
        <pc:sldMkLst>
          <pc:docMk/>
          <pc:sldMk cId="297764255" sldId="282"/>
        </pc:sldMkLst>
        <pc:spChg chg="add del mod">
          <ac:chgData name="Kody Morey" userId="cc69656789aaa046" providerId="LiveId" clId="{C8DC684B-0AC2-4971-9650-AE42296A19A7}" dt="2019-09-06T05:14:37.599" v="11871"/>
          <ac:spMkLst>
            <pc:docMk/>
            <pc:sldMk cId="297764255" sldId="282"/>
            <ac:spMk id="2" creationId="{04D9AD1A-60D6-4A03-8BDD-467B5315B7DD}"/>
          </ac:spMkLst>
        </pc:spChg>
        <pc:spChg chg="add mod">
          <ac:chgData name="Kody Morey" userId="cc69656789aaa046" providerId="LiveId" clId="{C8DC684B-0AC2-4971-9650-AE42296A19A7}" dt="2019-09-06T05:18:56.891" v="11951" actId="14100"/>
          <ac:spMkLst>
            <pc:docMk/>
            <pc:sldMk cId="297764255" sldId="282"/>
            <ac:spMk id="3" creationId="{F4C0A1F8-FACC-43D7-9CD8-0AD3CEE11FD1}"/>
          </ac:spMkLst>
        </pc:spChg>
        <pc:picChg chg="add mod">
          <ac:chgData name="Kody Morey" userId="cc69656789aaa046" providerId="LiveId" clId="{C8DC684B-0AC2-4971-9650-AE42296A19A7}" dt="2019-09-06T05:18:51.894" v="11950" actId="1076"/>
          <ac:picMkLst>
            <pc:docMk/>
            <pc:sldMk cId="297764255" sldId="282"/>
            <ac:picMk id="4" creationId="{5BE49C64-247F-493E-A852-72BECB6E5A05}"/>
          </ac:picMkLst>
        </pc:picChg>
      </pc:sldChg>
      <pc:sldChg chg="addSp delSp modSp add del addCm delCm">
        <pc:chgData name="Kody Morey" userId="cc69656789aaa046" providerId="LiveId" clId="{C8DC684B-0AC2-4971-9650-AE42296A19A7}" dt="2019-09-06T05:14:15.859" v="11867"/>
        <pc:sldMkLst>
          <pc:docMk/>
          <pc:sldMk cId="1200378258" sldId="282"/>
        </pc:sldMkLst>
        <pc:spChg chg="add del mod">
          <ac:chgData name="Kody Morey" userId="cc69656789aaa046" providerId="LiveId" clId="{C8DC684B-0AC2-4971-9650-AE42296A19A7}" dt="2019-09-06T05:14:12.359" v="11865" actId="767"/>
          <ac:spMkLst>
            <pc:docMk/>
            <pc:sldMk cId="1200378258" sldId="282"/>
            <ac:spMk id="2" creationId="{3F8933E9-C50A-4993-9632-38197D5B6C08}"/>
          </ac:spMkLst>
        </pc:spChg>
      </pc:sldChg>
      <pc:sldChg chg="addSp modSp add modTransition">
        <pc:chgData name="Kody Morey" userId="cc69656789aaa046" providerId="LiveId" clId="{C8DC684B-0AC2-4971-9650-AE42296A19A7}" dt="2019-09-06T20:41:23.103" v="20986"/>
        <pc:sldMkLst>
          <pc:docMk/>
          <pc:sldMk cId="2532624732" sldId="283"/>
        </pc:sldMkLst>
        <pc:spChg chg="add mod">
          <ac:chgData name="Kody Morey" userId="cc69656789aaa046" providerId="LiveId" clId="{C8DC684B-0AC2-4971-9650-AE42296A19A7}" dt="2019-09-06T05:23:06.763" v="12028" actId="115"/>
          <ac:spMkLst>
            <pc:docMk/>
            <pc:sldMk cId="2532624732" sldId="283"/>
            <ac:spMk id="2" creationId="{97A80964-C5C8-47CF-BDE9-5368C82CB80D}"/>
          </ac:spMkLst>
        </pc:spChg>
        <pc:picChg chg="add mod">
          <ac:chgData name="Kody Morey" userId="cc69656789aaa046" providerId="LiveId" clId="{C8DC684B-0AC2-4971-9650-AE42296A19A7}" dt="2019-09-06T05:25:14.805" v="12030" actId="1076"/>
          <ac:picMkLst>
            <pc:docMk/>
            <pc:sldMk cId="2532624732" sldId="283"/>
            <ac:picMk id="3" creationId="{A9D95C69-CFA9-4437-B413-4B4F67C21A50}"/>
          </ac:picMkLst>
        </pc:picChg>
      </pc:sldChg>
      <pc:sldChg chg="addSp modSp add mod modTransition setBg">
        <pc:chgData name="Kody Morey" userId="cc69656789aaa046" providerId="LiveId" clId="{C8DC684B-0AC2-4971-9650-AE42296A19A7}" dt="2019-09-06T20:41:23.103" v="20986"/>
        <pc:sldMkLst>
          <pc:docMk/>
          <pc:sldMk cId="3686962609" sldId="284"/>
        </pc:sldMkLst>
        <pc:spChg chg="add mod">
          <ac:chgData name="Kody Morey" userId="cc69656789aaa046" providerId="LiveId" clId="{C8DC684B-0AC2-4971-9650-AE42296A19A7}" dt="2019-09-06T05:27:37.142" v="12180" actId="1076"/>
          <ac:spMkLst>
            <pc:docMk/>
            <pc:sldMk cId="3686962609" sldId="284"/>
            <ac:spMk id="3" creationId="{39490614-C2E7-4673-9F23-68D633B5E171}"/>
          </ac:spMkLst>
        </pc:spChg>
        <pc:picChg chg="add mod">
          <ac:chgData name="Kody Morey" userId="cc69656789aaa046" providerId="LiveId" clId="{C8DC684B-0AC2-4971-9650-AE42296A19A7}" dt="2019-09-06T05:25:43.301" v="12033" actId="26606"/>
          <ac:picMkLst>
            <pc:docMk/>
            <pc:sldMk cId="3686962609" sldId="284"/>
            <ac:picMk id="2" creationId="{5B6328D6-0EEC-4051-B723-DF9D6D718FA5}"/>
          </ac:picMkLst>
        </pc:picChg>
      </pc:sldChg>
      <pc:sldChg chg="addSp modSp add mod modTransition setBg">
        <pc:chgData name="Kody Morey" userId="cc69656789aaa046" providerId="LiveId" clId="{C8DC684B-0AC2-4971-9650-AE42296A19A7}" dt="2019-09-06T20:41:23.103" v="20986"/>
        <pc:sldMkLst>
          <pc:docMk/>
          <pc:sldMk cId="1739755226" sldId="285"/>
        </pc:sldMkLst>
        <pc:spChg chg="add mod">
          <ac:chgData name="Kody Morey" userId="cc69656789aaa046" providerId="LiveId" clId="{C8DC684B-0AC2-4971-9650-AE42296A19A7}" dt="2019-09-06T05:37:04.662" v="12560" actId="20577"/>
          <ac:spMkLst>
            <pc:docMk/>
            <pc:sldMk cId="1739755226" sldId="285"/>
            <ac:spMk id="3" creationId="{6A89B96D-A4A8-4C8C-8CF1-D1FE1EF1829B}"/>
          </ac:spMkLst>
        </pc:spChg>
        <pc:picChg chg="add mod modCrop">
          <ac:chgData name="Kody Morey" userId="cc69656789aaa046" providerId="LiveId" clId="{C8DC684B-0AC2-4971-9650-AE42296A19A7}" dt="2019-09-06T05:30:08.043" v="12189" actId="732"/>
          <ac:picMkLst>
            <pc:docMk/>
            <pc:sldMk cId="1739755226" sldId="285"/>
            <ac:picMk id="2" creationId="{0E753227-D6F5-458F-8A74-1513D969DFE2}"/>
          </ac:picMkLst>
        </pc:picChg>
      </pc:sldChg>
      <pc:sldChg chg="addSp modSp add modTransition">
        <pc:chgData name="Kody Morey" userId="cc69656789aaa046" providerId="LiveId" clId="{C8DC684B-0AC2-4971-9650-AE42296A19A7}" dt="2019-09-06T20:41:23.103" v="20986"/>
        <pc:sldMkLst>
          <pc:docMk/>
          <pc:sldMk cId="2948021098" sldId="286"/>
        </pc:sldMkLst>
        <pc:spChg chg="add mod">
          <ac:chgData name="Kody Morey" userId="cc69656789aaa046" providerId="LiveId" clId="{C8DC684B-0AC2-4971-9650-AE42296A19A7}" dt="2019-09-06T05:48:21.734" v="12898" actId="207"/>
          <ac:spMkLst>
            <pc:docMk/>
            <pc:sldMk cId="2948021098" sldId="286"/>
            <ac:spMk id="3" creationId="{166EB665-3D87-463B-8C6C-27E472768A3F}"/>
          </ac:spMkLst>
        </pc:spChg>
        <pc:picChg chg="add mod modCrop">
          <ac:chgData name="Kody Morey" userId="cc69656789aaa046" providerId="LiveId" clId="{C8DC684B-0AC2-4971-9650-AE42296A19A7}" dt="2019-09-06T05:48:06.859" v="12896" actId="732"/>
          <ac:picMkLst>
            <pc:docMk/>
            <pc:sldMk cId="2948021098" sldId="286"/>
            <ac:picMk id="2" creationId="{2970C00A-CFA5-49B9-B1A0-0F64ED9F3021}"/>
          </ac:picMkLst>
        </pc:picChg>
      </pc:sldChg>
      <pc:sldChg chg="addSp modSp add mod modTransition setBg">
        <pc:chgData name="Kody Morey" userId="cc69656789aaa046" providerId="LiveId" clId="{C8DC684B-0AC2-4971-9650-AE42296A19A7}" dt="2019-09-06T20:41:23.103" v="20986"/>
        <pc:sldMkLst>
          <pc:docMk/>
          <pc:sldMk cId="1883334391" sldId="287"/>
        </pc:sldMkLst>
        <pc:spChg chg="add mod">
          <ac:chgData name="Kody Morey" userId="cc69656789aaa046" providerId="LiveId" clId="{C8DC684B-0AC2-4971-9650-AE42296A19A7}" dt="2019-09-06T05:54:52.504" v="13239" actId="1076"/>
          <ac:spMkLst>
            <pc:docMk/>
            <pc:sldMk cId="1883334391" sldId="287"/>
            <ac:spMk id="3" creationId="{F17BAC1A-32BE-4224-834C-C1C306D4AB77}"/>
          </ac:spMkLst>
        </pc:spChg>
        <pc:spChg chg="add mod">
          <ac:chgData name="Kody Morey" userId="cc69656789aaa046" providerId="LiveId" clId="{C8DC684B-0AC2-4971-9650-AE42296A19A7}" dt="2019-09-06T05:55:36.898" v="13271" actId="1076"/>
          <ac:spMkLst>
            <pc:docMk/>
            <pc:sldMk cId="1883334391" sldId="287"/>
            <ac:spMk id="4" creationId="{77438BC2-D614-4D29-9A5D-FC24FFBF0A99}"/>
          </ac:spMkLst>
        </pc:spChg>
        <pc:picChg chg="add mod">
          <ac:chgData name="Kody Morey" userId="cc69656789aaa046" providerId="LiveId" clId="{C8DC684B-0AC2-4971-9650-AE42296A19A7}" dt="2019-09-06T05:54:39.045" v="13236" actId="1076"/>
          <ac:picMkLst>
            <pc:docMk/>
            <pc:sldMk cId="1883334391" sldId="287"/>
            <ac:picMk id="2" creationId="{9F47F9AE-E955-4672-9A2C-0D022F394838}"/>
          </ac:picMkLst>
        </pc:picChg>
      </pc:sldChg>
      <pc:sldChg chg="addSp modSp add mod modTransition setBg">
        <pc:chgData name="Kody Morey" userId="cc69656789aaa046" providerId="LiveId" clId="{C8DC684B-0AC2-4971-9650-AE42296A19A7}" dt="2019-09-06T20:41:23.103" v="20986"/>
        <pc:sldMkLst>
          <pc:docMk/>
          <pc:sldMk cId="579684497" sldId="288"/>
        </pc:sldMkLst>
        <pc:spChg chg="add mod">
          <ac:chgData name="Kody Morey" userId="cc69656789aaa046" providerId="LiveId" clId="{C8DC684B-0AC2-4971-9650-AE42296A19A7}" dt="2019-09-06T06:02:33.049" v="13613" actId="1076"/>
          <ac:spMkLst>
            <pc:docMk/>
            <pc:sldMk cId="579684497" sldId="288"/>
            <ac:spMk id="3" creationId="{F37042C3-7B3D-4191-A9FB-9301744D6849}"/>
          </ac:spMkLst>
        </pc:spChg>
        <pc:picChg chg="add mod">
          <ac:chgData name="Kody Morey" userId="cc69656789aaa046" providerId="LiveId" clId="{C8DC684B-0AC2-4971-9650-AE42296A19A7}" dt="2019-09-06T05:59:56.496" v="13274" actId="26606"/>
          <ac:picMkLst>
            <pc:docMk/>
            <pc:sldMk cId="579684497" sldId="288"/>
            <ac:picMk id="2" creationId="{648872DE-7C04-4C2B-B671-1E8FAC19F878}"/>
          </ac:picMkLst>
        </pc:picChg>
      </pc:sldChg>
      <pc:sldChg chg="addSp modSp add modTransition setBg">
        <pc:chgData name="Kody Morey" userId="cc69656789aaa046" providerId="LiveId" clId="{C8DC684B-0AC2-4971-9650-AE42296A19A7}" dt="2019-09-06T20:41:23.103" v="20986"/>
        <pc:sldMkLst>
          <pc:docMk/>
          <pc:sldMk cId="616748191" sldId="289"/>
        </pc:sldMkLst>
        <pc:spChg chg="add mod">
          <ac:chgData name="Kody Morey" userId="cc69656789aaa046" providerId="LiveId" clId="{C8DC684B-0AC2-4971-9650-AE42296A19A7}" dt="2019-09-06T06:13:19.571" v="13789" actId="1076"/>
          <ac:spMkLst>
            <pc:docMk/>
            <pc:sldMk cId="616748191" sldId="289"/>
            <ac:spMk id="4" creationId="{80218F7C-009E-44DA-A611-74AEA185C316}"/>
          </ac:spMkLst>
        </pc:spChg>
        <pc:spChg chg="add mod ord">
          <ac:chgData name="Kody Morey" userId="cc69656789aaa046" providerId="LiveId" clId="{C8DC684B-0AC2-4971-9650-AE42296A19A7}" dt="2019-09-06T06:13:42.535" v="13792" actId="171"/>
          <ac:spMkLst>
            <pc:docMk/>
            <pc:sldMk cId="616748191" sldId="289"/>
            <ac:spMk id="5" creationId="{EF1047EE-48FA-4B63-8D83-80A0AF6B5112}"/>
          </ac:spMkLst>
        </pc:spChg>
        <pc:picChg chg="add mod">
          <ac:chgData name="Kody Morey" userId="cc69656789aaa046" providerId="LiveId" clId="{C8DC684B-0AC2-4971-9650-AE42296A19A7}" dt="2019-09-06T06:06:39.946" v="13616" actId="1076"/>
          <ac:picMkLst>
            <pc:docMk/>
            <pc:sldMk cId="616748191" sldId="289"/>
            <ac:picMk id="2" creationId="{AE163F49-50BE-421E-B017-B4372D2FEDFB}"/>
          </ac:picMkLst>
        </pc:picChg>
        <pc:picChg chg="add mod modCrop">
          <ac:chgData name="Kody Morey" userId="cc69656789aaa046" providerId="LiveId" clId="{C8DC684B-0AC2-4971-9650-AE42296A19A7}" dt="2019-09-06T06:14:14.925" v="13793" actId="732"/>
          <ac:picMkLst>
            <pc:docMk/>
            <pc:sldMk cId="616748191" sldId="289"/>
            <ac:picMk id="3" creationId="{DFE6664D-E5DB-4C3D-8337-5B6ABE91349C}"/>
          </ac:picMkLst>
        </pc:picChg>
      </pc:sldChg>
      <pc:sldChg chg="addSp modSp add modTransition">
        <pc:chgData name="Kody Morey" userId="cc69656789aaa046" providerId="LiveId" clId="{C8DC684B-0AC2-4971-9650-AE42296A19A7}" dt="2019-09-06T20:41:23.103" v="20986"/>
        <pc:sldMkLst>
          <pc:docMk/>
          <pc:sldMk cId="2630481930" sldId="290"/>
        </pc:sldMkLst>
        <pc:spChg chg="add mod">
          <ac:chgData name="Kody Morey" userId="cc69656789aaa046" providerId="LiveId" clId="{C8DC684B-0AC2-4971-9650-AE42296A19A7}" dt="2019-09-06T06:26:02.362" v="14371" actId="20577"/>
          <ac:spMkLst>
            <pc:docMk/>
            <pc:sldMk cId="2630481930" sldId="290"/>
            <ac:spMk id="3" creationId="{C6148F8A-2DE2-444B-A499-4978908110F4}"/>
          </ac:spMkLst>
        </pc:spChg>
        <pc:picChg chg="add mod">
          <ac:chgData name="Kody Morey" userId="cc69656789aaa046" providerId="LiveId" clId="{C8DC684B-0AC2-4971-9650-AE42296A19A7}" dt="2019-09-06T06:16:14.438" v="13798" actId="1076"/>
          <ac:picMkLst>
            <pc:docMk/>
            <pc:sldMk cId="2630481930" sldId="290"/>
            <ac:picMk id="2" creationId="{01D808DA-17BC-4860-8AFC-6BBC2561742A}"/>
          </ac:picMkLst>
        </pc:picChg>
      </pc:sldChg>
      <pc:sldChg chg="addSp modSp add modTransition">
        <pc:chgData name="Kody Morey" userId="cc69656789aaa046" providerId="LiveId" clId="{C8DC684B-0AC2-4971-9650-AE42296A19A7}" dt="2019-09-06T20:41:23.103" v="20986"/>
        <pc:sldMkLst>
          <pc:docMk/>
          <pc:sldMk cId="3385075234" sldId="291"/>
        </pc:sldMkLst>
        <pc:spChg chg="add mod">
          <ac:chgData name="Kody Morey" userId="cc69656789aaa046" providerId="LiveId" clId="{C8DC684B-0AC2-4971-9650-AE42296A19A7}" dt="2019-09-06T16:03:54.199" v="15208" actId="115"/>
          <ac:spMkLst>
            <pc:docMk/>
            <pc:sldMk cId="3385075234" sldId="291"/>
            <ac:spMk id="2" creationId="{45821057-DE42-4C17-BF3B-7A078A6257BE}"/>
          </ac:spMkLst>
        </pc:spChg>
        <pc:spChg chg="add mod">
          <ac:chgData name="Kody Morey" userId="cc69656789aaa046" providerId="LiveId" clId="{C8DC684B-0AC2-4971-9650-AE42296A19A7}" dt="2019-09-06T16:08:11.394" v="15275" actId="208"/>
          <ac:spMkLst>
            <pc:docMk/>
            <pc:sldMk cId="3385075234" sldId="291"/>
            <ac:spMk id="4" creationId="{B909DA6F-C49A-4806-B5DA-0BF89E419CAF}"/>
          </ac:spMkLst>
        </pc:spChg>
        <pc:spChg chg="add mod">
          <ac:chgData name="Kody Morey" userId="cc69656789aaa046" providerId="LiveId" clId="{C8DC684B-0AC2-4971-9650-AE42296A19A7}" dt="2019-09-06T16:07:50.855" v="15269" actId="1076"/>
          <ac:spMkLst>
            <pc:docMk/>
            <pc:sldMk cId="3385075234" sldId="291"/>
            <ac:spMk id="5" creationId="{34271B49-65A2-4A80-89F3-36BC60BCF6CD}"/>
          </ac:spMkLst>
        </pc:spChg>
        <pc:picChg chg="add mod">
          <ac:chgData name="Kody Morey" userId="cc69656789aaa046" providerId="LiveId" clId="{C8DC684B-0AC2-4971-9650-AE42296A19A7}" dt="2019-09-06T16:07:52.575" v="15270" actId="1076"/>
          <ac:picMkLst>
            <pc:docMk/>
            <pc:sldMk cId="3385075234" sldId="291"/>
            <ac:picMk id="3" creationId="{E475004B-A43E-40CA-848B-5E1F5B5DDC44}"/>
          </ac:picMkLst>
        </pc:picChg>
      </pc:sldChg>
      <pc:sldChg chg="addSp modSp add modTransition">
        <pc:chgData name="Kody Morey" userId="cc69656789aaa046" providerId="LiveId" clId="{C8DC684B-0AC2-4971-9650-AE42296A19A7}" dt="2019-09-06T20:41:23.103" v="20986"/>
        <pc:sldMkLst>
          <pc:docMk/>
          <pc:sldMk cId="531776242" sldId="292"/>
        </pc:sldMkLst>
        <pc:spChg chg="add mod">
          <ac:chgData name="Kody Morey" userId="cc69656789aaa046" providerId="LiveId" clId="{C8DC684B-0AC2-4971-9650-AE42296A19A7}" dt="2019-09-06T06:37:31.764" v="14615" actId="20577"/>
          <ac:spMkLst>
            <pc:docMk/>
            <pc:sldMk cId="531776242" sldId="292"/>
            <ac:spMk id="3" creationId="{264ADE5A-18A6-4BE0-9A1F-507EFC0E5316}"/>
          </ac:spMkLst>
        </pc:spChg>
        <pc:picChg chg="add mod">
          <ac:chgData name="Kody Morey" userId="cc69656789aaa046" providerId="LiveId" clId="{C8DC684B-0AC2-4971-9650-AE42296A19A7}" dt="2019-09-06T06:35:18.467" v="14423" actId="14100"/>
          <ac:picMkLst>
            <pc:docMk/>
            <pc:sldMk cId="531776242" sldId="292"/>
            <ac:picMk id="2" creationId="{25BABF43-A75B-4F84-88F0-D3453E992501}"/>
          </ac:picMkLst>
        </pc:picChg>
      </pc:sldChg>
      <pc:sldChg chg="addSp modSp add modTransition">
        <pc:chgData name="Kody Morey" userId="cc69656789aaa046" providerId="LiveId" clId="{C8DC684B-0AC2-4971-9650-AE42296A19A7}" dt="2019-09-06T20:41:23.103" v="20986"/>
        <pc:sldMkLst>
          <pc:docMk/>
          <pc:sldMk cId="2410365543" sldId="293"/>
        </pc:sldMkLst>
        <pc:spChg chg="add mod">
          <ac:chgData name="Kody Morey" userId="cc69656789aaa046" providerId="LiveId" clId="{C8DC684B-0AC2-4971-9650-AE42296A19A7}" dt="2019-09-06T16:19:44.081" v="16246" actId="20577"/>
          <ac:spMkLst>
            <pc:docMk/>
            <pc:sldMk cId="2410365543" sldId="293"/>
            <ac:spMk id="2" creationId="{00645597-A84B-4D48-882A-DA49E93B1A60}"/>
          </ac:spMkLst>
        </pc:spChg>
        <pc:spChg chg="add mod">
          <ac:chgData name="Kody Morey" userId="cc69656789aaa046" providerId="LiveId" clId="{C8DC684B-0AC2-4971-9650-AE42296A19A7}" dt="2019-09-06T16:15:24.891" v="15858" actId="14100"/>
          <ac:spMkLst>
            <pc:docMk/>
            <pc:sldMk cId="2410365543" sldId="293"/>
            <ac:spMk id="4" creationId="{860D1467-C80A-45E5-9048-AE6258668C4B}"/>
          </ac:spMkLst>
        </pc:spChg>
        <pc:spChg chg="add mod">
          <ac:chgData name="Kody Morey" userId="cc69656789aaa046" providerId="LiveId" clId="{C8DC684B-0AC2-4971-9650-AE42296A19A7}" dt="2019-09-06T19:01:15.200" v="18199" actId="115"/>
          <ac:spMkLst>
            <pc:docMk/>
            <pc:sldMk cId="2410365543" sldId="293"/>
            <ac:spMk id="6" creationId="{7018D663-C210-43CC-8FCC-CB338BD552C0}"/>
          </ac:spMkLst>
        </pc:spChg>
        <pc:picChg chg="add mod">
          <ac:chgData name="Kody Morey" userId="cc69656789aaa046" providerId="LiveId" clId="{C8DC684B-0AC2-4971-9650-AE42296A19A7}" dt="2019-09-06T16:19:53.234" v="16247" actId="1076"/>
          <ac:picMkLst>
            <pc:docMk/>
            <pc:sldMk cId="2410365543" sldId="293"/>
            <ac:picMk id="3" creationId="{60BE54E3-4A28-4734-825F-DE979413897A}"/>
          </ac:picMkLst>
        </pc:picChg>
        <pc:picChg chg="add mod">
          <ac:chgData name="Kody Morey" userId="cc69656789aaa046" providerId="LiveId" clId="{C8DC684B-0AC2-4971-9650-AE42296A19A7}" dt="2019-09-06T16:15:27.101" v="15859" actId="1076"/>
          <ac:picMkLst>
            <pc:docMk/>
            <pc:sldMk cId="2410365543" sldId="293"/>
            <ac:picMk id="5" creationId="{E1FACBAE-BC54-46B9-A8DB-BA213592B279}"/>
          </ac:picMkLst>
        </pc:picChg>
      </pc:sldChg>
      <pc:sldChg chg="addSp delSp modSp add mod modTransition setBg setClrOvrMap">
        <pc:chgData name="Kody Morey" userId="cc69656789aaa046" providerId="LiveId" clId="{C8DC684B-0AC2-4971-9650-AE42296A19A7}" dt="2019-09-06T20:41:23.103" v="20986"/>
        <pc:sldMkLst>
          <pc:docMk/>
          <pc:sldMk cId="204444672" sldId="294"/>
        </pc:sldMkLst>
        <pc:spChg chg="add mod">
          <ac:chgData name="Kody Morey" userId="cc69656789aaa046" providerId="LiveId" clId="{C8DC684B-0AC2-4971-9650-AE42296A19A7}" dt="2019-09-06T18:33:46.494" v="17052" actId="1076"/>
          <ac:spMkLst>
            <pc:docMk/>
            <pc:sldMk cId="204444672" sldId="294"/>
            <ac:spMk id="2" creationId="{0A753F4A-4038-4108-BAB7-DD70AFCE997A}"/>
          </ac:spMkLst>
        </pc:spChg>
        <pc:spChg chg="add mod ord">
          <ac:chgData name="Kody Morey" userId="cc69656789aaa046" providerId="LiveId" clId="{C8DC684B-0AC2-4971-9650-AE42296A19A7}" dt="2019-09-06T19:02:20.979" v="18207" actId="115"/>
          <ac:spMkLst>
            <pc:docMk/>
            <pc:sldMk cId="204444672" sldId="294"/>
            <ac:spMk id="3" creationId="{5819441C-535D-44F7-9F16-CA412BFE0DAA}"/>
          </ac:spMkLst>
        </pc:spChg>
        <pc:spChg chg="add">
          <ac:chgData name="Kody Morey" userId="cc69656789aaa046" providerId="LiveId" clId="{C8DC684B-0AC2-4971-9650-AE42296A19A7}" dt="2019-09-06T18:33:14.597" v="17039" actId="26606"/>
          <ac:spMkLst>
            <pc:docMk/>
            <pc:sldMk cId="204444672" sldId="294"/>
            <ac:spMk id="10" creationId="{CF62D2A7-8207-488C-9F46-316BA81A16C8}"/>
          </ac:spMkLst>
        </pc:spChg>
        <pc:picChg chg="add del mod modCrop">
          <ac:chgData name="Kody Morey" userId="cc69656789aaa046" providerId="LiveId" clId="{C8DC684B-0AC2-4971-9650-AE42296A19A7}" dt="2019-09-06T18:32:50.553" v="17036" actId="478"/>
          <ac:picMkLst>
            <pc:docMk/>
            <pc:sldMk cId="204444672" sldId="294"/>
            <ac:picMk id="4" creationId="{3DC3815C-1610-46C3-B2BE-E6DE488BC629}"/>
          </ac:picMkLst>
        </pc:picChg>
        <pc:picChg chg="add mod">
          <ac:chgData name="Kody Morey" userId="cc69656789aaa046" providerId="LiveId" clId="{C8DC684B-0AC2-4971-9650-AE42296A19A7}" dt="2019-09-06T18:33:14.597" v="17039" actId="26606"/>
          <ac:picMkLst>
            <pc:docMk/>
            <pc:sldMk cId="204444672" sldId="294"/>
            <ac:picMk id="5" creationId="{1254EA5A-183F-45FC-B4DD-3DA3221BD6CE}"/>
          </ac:picMkLst>
        </pc:picChg>
        <pc:cxnChg chg="add del">
          <ac:chgData name="Kody Morey" userId="cc69656789aaa046" providerId="LiveId" clId="{C8DC684B-0AC2-4971-9650-AE42296A19A7}" dt="2019-09-06T18:32:20.174" v="17029" actId="26606"/>
          <ac:cxnSpMkLst>
            <pc:docMk/>
            <pc:sldMk cId="204444672" sldId="294"/>
            <ac:cxnSpMk id="9" creationId="{A7F400EE-A8A5-48AF-B4D6-291B52C6F0B0}"/>
          </ac:cxnSpMkLst>
        </pc:cxnChg>
      </pc:sldChg>
      <pc:sldChg chg="addSp delSp modSp add modTransition setBg">
        <pc:chgData name="Kody Morey" userId="cc69656789aaa046" providerId="LiveId" clId="{C8DC684B-0AC2-4971-9650-AE42296A19A7}" dt="2019-09-06T20:41:23.103" v="20986"/>
        <pc:sldMkLst>
          <pc:docMk/>
          <pc:sldMk cId="51355228" sldId="295"/>
        </pc:sldMkLst>
        <pc:spChg chg="add mod">
          <ac:chgData name="Kody Morey" userId="cc69656789aaa046" providerId="LiveId" clId="{C8DC684B-0AC2-4971-9650-AE42296A19A7}" dt="2019-09-06T18:40:35.234" v="17326" actId="1076"/>
          <ac:spMkLst>
            <pc:docMk/>
            <pc:sldMk cId="51355228" sldId="295"/>
            <ac:spMk id="4" creationId="{3D95FF33-5555-4543-9D42-ED879F020675}"/>
          </ac:spMkLst>
        </pc:spChg>
        <pc:spChg chg="add mod ord">
          <ac:chgData name="Kody Morey" userId="cc69656789aaa046" providerId="LiveId" clId="{C8DC684B-0AC2-4971-9650-AE42296A19A7}" dt="2019-09-06T18:41:01.075" v="17330" actId="171"/>
          <ac:spMkLst>
            <pc:docMk/>
            <pc:sldMk cId="51355228" sldId="295"/>
            <ac:spMk id="5" creationId="{C77F4032-4C71-4FAB-9D2A-74F5C19C705C}"/>
          </ac:spMkLst>
        </pc:spChg>
        <pc:picChg chg="add del mod">
          <ac:chgData name="Kody Morey" userId="cc69656789aaa046" providerId="LiveId" clId="{C8DC684B-0AC2-4971-9650-AE42296A19A7}" dt="2019-09-06T18:36:41.286" v="17077" actId="478"/>
          <ac:picMkLst>
            <pc:docMk/>
            <pc:sldMk cId="51355228" sldId="295"/>
            <ac:picMk id="2" creationId="{78621AC4-FCF6-4548-A64D-6E41C59366D7}"/>
          </ac:picMkLst>
        </pc:picChg>
        <pc:picChg chg="add mod">
          <ac:chgData name="Kody Morey" userId="cc69656789aaa046" providerId="LiveId" clId="{C8DC684B-0AC2-4971-9650-AE42296A19A7}" dt="2019-09-06T18:40:05.987" v="17321" actId="1076"/>
          <ac:picMkLst>
            <pc:docMk/>
            <pc:sldMk cId="51355228" sldId="295"/>
            <ac:picMk id="3" creationId="{0A439091-CC0B-4277-ADEF-D03E9280CB73}"/>
          </ac:picMkLst>
        </pc:picChg>
      </pc:sldChg>
      <pc:sldChg chg="addSp modSp add modTransition">
        <pc:chgData name="Kody Morey" userId="cc69656789aaa046" providerId="LiveId" clId="{C8DC684B-0AC2-4971-9650-AE42296A19A7}" dt="2019-09-06T20:41:23.103" v="20986"/>
        <pc:sldMkLst>
          <pc:docMk/>
          <pc:sldMk cId="1724027955" sldId="296"/>
        </pc:sldMkLst>
        <pc:spChg chg="add mod">
          <ac:chgData name="Kody Morey" userId="cc69656789aaa046" providerId="LiveId" clId="{C8DC684B-0AC2-4971-9650-AE42296A19A7}" dt="2019-09-06T18:53:33.707" v="18049" actId="115"/>
          <ac:spMkLst>
            <pc:docMk/>
            <pc:sldMk cId="1724027955" sldId="296"/>
            <ac:spMk id="3" creationId="{1FD509E5-0E17-4161-B0AB-419BDAEE5A71}"/>
          </ac:spMkLst>
        </pc:spChg>
        <pc:picChg chg="add mod">
          <ac:chgData name="Kody Morey" userId="cc69656789aaa046" providerId="LiveId" clId="{C8DC684B-0AC2-4971-9650-AE42296A19A7}" dt="2019-09-06T18:53:01.655" v="18046" actId="1076"/>
          <ac:picMkLst>
            <pc:docMk/>
            <pc:sldMk cId="1724027955" sldId="296"/>
            <ac:picMk id="2" creationId="{045F0F82-E047-48F6-BFFA-C1DF30769836}"/>
          </ac:picMkLst>
        </pc:picChg>
      </pc:sldChg>
      <pc:sldChg chg="addSp modSp add modTransition setBg">
        <pc:chgData name="Kody Morey" userId="cc69656789aaa046" providerId="LiveId" clId="{C8DC684B-0AC2-4971-9650-AE42296A19A7}" dt="2019-09-06T20:41:23.103" v="20986"/>
        <pc:sldMkLst>
          <pc:docMk/>
          <pc:sldMk cId="3536777867" sldId="297"/>
        </pc:sldMkLst>
        <pc:spChg chg="add mod ord">
          <ac:chgData name="Kody Morey" userId="cc69656789aaa046" providerId="LiveId" clId="{C8DC684B-0AC2-4971-9650-AE42296A19A7}" dt="2019-09-06T19:00:58.586" v="18197" actId="113"/>
          <ac:spMkLst>
            <pc:docMk/>
            <pc:sldMk cId="3536777867" sldId="297"/>
            <ac:spMk id="2" creationId="{F13D82C2-7D08-4D2F-A934-E9F57CA7C0D0}"/>
          </ac:spMkLst>
        </pc:spChg>
        <pc:spChg chg="add mod">
          <ac:chgData name="Kody Morey" userId="cc69656789aaa046" providerId="LiveId" clId="{C8DC684B-0AC2-4971-9650-AE42296A19A7}" dt="2019-09-06T19:05:09.321" v="18292" actId="207"/>
          <ac:spMkLst>
            <pc:docMk/>
            <pc:sldMk cId="3536777867" sldId="297"/>
            <ac:spMk id="4" creationId="{676C5FBA-6BD7-422D-B4F5-19E6E7B5B12A}"/>
          </ac:spMkLst>
        </pc:spChg>
        <pc:spChg chg="add mod ord">
          <ac:chgData name="Kody Morey" userId="cc69656789aaa046" providerId="LiveId" clId="{C8DC684B-0AC2-4971-9650-AE42296A19A7}" dt="2019-09-06T19:04:42.404" v="18291" actId="171"/>
          <ac:spMkLst>
            <pc:docMk/>
            <pc:sldMk cId="3536777867" sldId="297"/>
            <ac:spMk id="5" creationId="{74B31356-45E3-465B-941B-872F0DA74922}"/>
          </ac:spMkLst>
        </pc:spChg>
        <pc:picChg chg="add mod">
          <ac:chgData name="Kody Morey" userId="cc69656789aaa046" providerId="LiveId" clId="{C8DC684B-0AC2-4971-9650-AE42296A19A7}" dt="2019-09-06T18:59:05.201" v="18079" actId="1076"/>
          <ac:picMkLst>
            <pc:docMk/>
            <pc:sldMk cId="3536777867" sldId="297"/>
            <ac:picMk id="3" creationId="{B9329B6E-FC07-42A6-8A97-74D4636F04C8}"/>
          </ac:picMkLst>
        </pc:picChg>
      </pc:sldChg>
      <pc:sldChg chg="addSp modSp add mod modTransition setBg">
        <pc:chgData name="Kody Morey" userId="cc69656789aaa046" providerId="LiveId" clId="{C8DC684B-0AC2-4971-9650-AE42296A19A7}" dt="2019-09-06T20:41:23.103" v="20986"/>
        <pc:sldMkLst>
          <pc:docMk/>
          <pc:sldMk cId="234151951" sldId="298"/>
        </pc:sldMkLst>
        <pc:picChg chg="add mod">
          <ac:chgData name="Kody Morey" userId="cc69656789aaa046" providerId="LiveId" clId="{C8DC684B-0AC2-4971-9650-AE42296A19A7}" dt="2019-09-06T19:06:58.816" v="18295" actId="26606"/>
          <ac:picMkLst>
            <pc:docMk/>
            <pc:sldMk cId="234151951" sldId="298"/>
            <ac:picMk id="2" creationId="{2CCEF6C9-625C-4857-AB6C-72D8CF4F45B4}"/>
          </ac:picMkLst>
        </pc:picChg>
      </pc:sldChg>
      <pc:sldChg chg="addSp delSp modSp add modTransition setBg">
        <pc:chgData name="Kody Morey" userId="cc69656789aaa046" providerId="LiveId" clId="{C8DC684B-0AC2-4971-9650-AE42296A19A7}" dt="2019-09-06T20:41:23.103" v="20986"/>
        <pc:sldMkLst>
          <pc:docMk/>
          <pc:sldMk cId="3729390585" sldId="299"/>
        </pc:sldMkLst>
        <pc:spChg chg="add mod">
          <ac:chgData name="Kody Morey" userId="cc69656789aaa046" providerId="LiveId" clId="{C8DC684B-0AC2-4971-9650-AE42296A19A7}" dt="2019-09-06T19:12:31.182" v="18481" actId="1076"/>
          <ac:spMkLst>
            <pc:docMk/>
            <pc:sldMk cId="3729390585" sldId="299"/>
            <ac:spMk id="5" creationId="{430819F1-68AE-4F60-A1D3-7EA85F2E3920}"/>
          </ac:spMkLst>
        </pc:spChg>
        <pc:spChg chg="add mod">
          <ac:chgData name="Kody Morey" userId="cc69656789aaa046" providerId="LiveId" clId="{C8DC684B-0AC2-4971-9650-AE42296A19A7}" dt="2019-09-06T19:15:23.107" v="18541" actId="207"/>
          <ac:spMkLst>
            <pc:docMk/>
            <pc:sldMk cId="3729390585" sldId="299"/>
            <ac:spMk id="6" creationId="{8D1F8E9F-F5C0-4556-9FC3-ECEC9CBCEE54}"/>
          </ac:spMkLst>
        </pc:spChg>
        <pc:picChg chg="add mod">
          <ac:chgData name="Kody Morey" userId="cc69656789aaa046" providerId="LiveId" clId="{C8DC684B-0AC2-4971-9650-AE42296A19A7}" dt="2019-09-06T19:08:57.658" v="18299" actId="14100"/>
          <ac:picMkLst>
            <pc:docMk/>
            <pc:sldMk cId="3729390585" sldId="299"/>
            <ac:picMk id="2" creationId="{A46A8376-1103-45A4-ABF6-FD00917C7659}"/>
          </ac:picMkLst>
        </pc:picChg>
        <pc:picChg chg="add del mod modCrop">
          <ac:chgData name="Kody Morey" userId="cc69656789aaa046" providerId="LiveId" clId="{C8DC684B-0AC2-4971-9650-AE42296A19A7}" dt="2019-09-06T19:12:24.978" v="18480" actId="478"/>
          <ac:picMkLst>
            <pc:docMk/>
            <pc:sldMk cId="3729390585" sldId="299"/>
            <ac:picMk id="3" creationId="{1FAECA1D-2FC7-4FE5-9645-CDE900E7F9DD}"/>
          </ac:picMkLst>
        </pc:picChg>
        <pc:picChg chg="add mod">
          <ac:chgData name="Kody Morey" userId="cc69656789aaa046" providerId="LiveId" clId="{C8DC684B-0AC2-4971-9650-AE42296A19A7}" dt="2019-09-06T19:12:20.679" v="18479" actId="1076"/>
          <ac:picMkLst>
            <pc:docMk/>
            <pc:sldMk cId="3729390585" sldId="299"/>
            <ac:picMk id="4" creationId="{9DF940BD-944D-42FB-88BE-2AD71BCE526B}"/>
          </ac:picMkLst>
        </pc:picChg>
      </pc:sldChg>
      <pc:sldChg chg="addSp modSp add mod modTransition setBg">
        <pc:chgData name="Kody Morey" userId="cc69656789aaa046" providerId="LiveId" clId="{C8DC684B-0AC2-4971-9650-AE42296A19A7}" dt="2019-09-06T20:41:23.103" v="20986"/>
        <pc:sldMkLst>
          <pc:docMk/>
          <pc:sldMk cId="561474710" sldId="300"/>
        </pc:sldMkLst>
        <pc:spChg chg="add mod">
          <ac:chgData name="Kody Morey" userId="cc69656789aaa046" providerId="LiveId" clId="{C8DC684B-0AC2-4971-9650-AE42296A19A7}" dt="2019-09-06T19:22:39.161" v="18912" actId="14100"/>
          <ac:spMkLst>
            <pc:docMk/>
            <pc:sldMk cId="561474710" sldId="300"/>
            <ac:spMk id="3" creationId="{370BD015-982B-45F2-840B-9D71E2679F41}"/>
          </ac:spMkLst>
        </pc:spChg>
        <pc:spChg chg="add mod ord">
          <ac:chgData name="Kody Morey" userId="cc69656789aaa046" providerId="LiveId" clId="{C8DC684B-0AC2-4971-9650-AE42296A19A7}" dt="2019-09-06T19:23:11.054" v="18916" actId="171"/>
          <ac:spMkLst>
            <pc:docMk/>
            <pc:sldMk cId="561474710" sldId="300"/>
            <ac:spMk id="4" creationId="{E2DCAB9C-EA73-46C6-84F0-47740F794D12}"/>
          </ac:spMkLst>
        </pc:spChg>
        <pc:picChg chg="add mod">
          <ac:chgData name="Kody Morey" userId="cc69656789aaa046" providerId="LiveId" clId="{C8DC684B-0AC2-4971-9650-AE42296A19A7}" dt="2019-09-06T19:18:13.035" v="18548" actId="27614"/>
          <ac:picMkLst>
            <pc:docMk/>
            <pc:sldMk cId="561474710" sldId="300"/>
            <ac:picMk id="2" creationId="{182F799F-F7A8-479B-9E6B-4AC09BCF34B0}"/>
          </ac:picMkLst>
        </pc:picChg>
      </pc:sldChg>
      <pc:sldChg chg="addSp modSp add mod modTransition setBg">
        <pc:chgData name="Kody Morey" userId="cc69656789aaa046" providerId="LiveId" clId="{C8DC684B-0AC2-4971-9650-AE42296A19A7}" dt="2019-09-06T20:41:23.103" v="20986"/>
        <pc:sldMkLst>
          <pc:docMk/>
          <pc:sldMk cId="3890214469" sldId="301"/>
        </pc:sldMkLst>
        <pc:picChg chg="add mod">
          <ac:chgData name="Kody Morey" userId="cc69656789aaa046" providerId="LiveId" clId="{C8DC684B-0AC2-4971-9650-AE42296A19A7}" dt="2019-09-06T19:24:50.378" v="18921" actId="962"/>
          <ac:picMkLst>
            <pc:docMk/>
            <pc:sldMk cId="3890214469" sldId="301"/>
            <ac:picMk id="2" creationId="{B015A028-9A91-4463-AE78-31BB612AA67C}"/>
          </ac:picMkLst>
        </pc:picChg>
      </pc:sldChg>
      <pc:sldChg chg="addSp modSp add modTransition setBg">
        <pc:chgData name="Kody Morey" userId="cc69656789aaa046" providerId="LiveId" clId="{C8DC684B-0AC2-4971-9650-AE42296A19A7}" dt="2019-09-06T20:41:23.103" v="20986"/>
        <pc:sldMkLst>
          <pc:docMk/>
          <pc:sldMk cId="3888885563" sldId="302"/>
        </pc:sldMkLst>
        <pc:picChg chg="add mod modCrop">
          <ac:chgData name="Kody Morey" userId="cc69656789aaa046" providerId="LiveId" clId="{C8DC684B-0AC2-4971-9650-AE42296A19A7}" dt="2019-09-06T19:27:35.691" v="18928" actId="1076"/>
          <ac:picMkLst>
            <pc:docMk/>
            <pc:sldMk cId="3888885563" sldId="302"/>
            <ac:picMk id="2" creationId="{C9917E4E-79DF-498F-9880-E2EAC806D2DA}"/>
          </ac:picMkLst>
        </pc:picChg>
      </pc:sldChg>
      <pc:sldChg chg="addSp delSp modSp add modTransition setBg">
        <pc:chgData name="Kody Morey" userId="cc69656789aaa046" providerId="LiveId" clId="{C8DC684B-0AC2-4971-9650-AE42296A19A7}" dt="2019-09-06T20:41:23.103" v="20986"/>
        <pc:sldMkLst>
          <pc:docMk/>
          <pc:sldMk cId="1244236768" sldId="303"/>
        </pc:sldMkLst>
        <pc:spChg chg="add mod">
          <ac:chgData name="Kody Morey" userId="cc69656789aaa046" providerId="LiveId" clId="{C8DC684B-0AC2-4971-9650-AE42296A19A7}" dt="2019-09-06T19:35:51.579" v="19352" actId="1076"/>
          <ac:spMkLst>
            <pc:docMk/>
            <pc:sldMk cId="1244236768" sldId="303"/>
            <ac:spMk id="4" creationId="{EDB23FF3-94C7-4631-AE6B-8A211AEDCAF6}"/>
          </ac:spMkLst>
        </pc:spChg>
        <pc:spChg chg="add mod">
          <ac:chgData name="Kody Morey" userId="cc69656789aaa046" providerId="LiveId" clId="{C8DC684B-0AC2-4971-9650-AE42296A19A7}" dt="2019-09-06T19:37:53.340" v="19479" actId="20577"/>
          <ac:spMkLst>
            <pc:docMk/>
            <pc:sldMk cId="1244236768" sldId="303"/>
            <ac:spMk id="7" creationId="{DEAB499C-426F-4338-AFA2-FA5017394DCA}"/>
          </ac:spMkLst>
        </pc:spChg>
        <pc:spChg chg="add mod">
          <ac:chgData name="Kody Morey" userId="cc69656789aaa046" providerId="LiveId" clId="{C8DC684B-0AC2-4971-9650-AE42296A19A7}" dt="2019-09-06T19:38:01.994" v="19486" actId="14100"/>
          <ac:spMkLst>
            <pc:docMk/>
            <pc:sldMk cId="1244236768" sldId="303"/>
            <ac:spMk id="8" creationId="{B2CF87C5-BAD8-4BAF-9C99-863FFADDA265}"/>
          </ac:spMkLst>
        </pc:spChg>
        <pc:spChg chg="add mod">
          <ac:chgData name="Kody Morey" userId="cc69656789aaa046" providerId="LiveId" clId="{C8DC684B-0AC2-4971-9650-AE42296A19A7}" dt="2019-09-06T19:38:14.047" v="19488" actId="14100"/>
          <ac:spMkLst>
            <pc:docMk/>
            <pc:sldMk cId="1244236768" sldId="303"/>
            <ac:spMk id="9" creationId="{54363878-ECA1-4201-9D0A-23D549641135}"/>
          </ac:spMkLst>
        </pc:spChg>
        <pc:picChg chg="add del mod">
          <ac:chgData name="Kody Morey" userId="cc69656789aaa046" providerId="LiveId" clId="{C8DC684B-0AC2-4971-9650-AE42296A19A7}" dt="2019-09-06T19:29:11.564" v="18935" actId="478"/>
          <ac:picMkLst>
            <pc:docMk/>
            <pc:sldMk cId="1244236768" sldId="303"/>
            <ac:picMk id="2" creationId="{8EDBDAC0-DA39-48AA-AB58-14E7441D5DCD}"/>
          </ac:picMkLst>
        </pc:picChg>
        <pc:picChg chg="add mod">
          <ac:chgData name="Kody Morey" userId="cc69656789aaa046" providerId="LiveId" clId="{C8DC684B-0AC2-4971-9650-AE42296A19A7}" dt="2019-09-06T19:29:37.333" v="18938" actId="14100"/>
          <ac:picMkLst>
            <pc:docMk/>
            <pc:sldMk cId="1244236768" sldId="303"/>
            <ac:picMk id="3" creationId="{08636982-E88E-41F6-BC22-5E81F1D72AC8}"/>
          </ac:picMkLst>
        </pc:picChg>
        <pc:picChg chg="add mod">
          <ac:chgData name="Kody Morey" userId="cc69656789aaa046" providerId="LiveId" clId="{C8DC684B-0AC2-4971-9650-AE42296A19A7}" dt="2019-09-06T19:32:12.327" v="18982" actId="14100"/>
          <ac:picMkLst>
            <pc:docMk/>
            <pc:sldMk cId="1244236768" sldId="303"/>
            <ac:picMk id="5" creationId="{9F9AD84F-0191-4B82-83D7-A2CC022DFC8E}"/>
          </ac:picMkLst>
        </pc:picChg>
        <pc:picChg chg="add mod">
          <ac:chgData name="Kody Morey" userId="cc69656789aaa046" providerId="LiveId" clId="{C8DC684B-0AC2-4971-9650-AE42296A19A7}" dt="2019-09-06T19:37:40.902" v="19469" actId="1076"/>
          <ac:picMkLst>
            <pc:docMk/>
            <pc:sldMk cId="1244236768" sldId="303"/>
            <ac:picMk id="6" creationId="{7D7EBE63-A98B-4B81-84B6-1EA468A2A035}"/>
          </ac:picMkLst>
        </pc:picChg>
      </pc:sldChg>
      <pc:sldChg chg="addSp modSp add mod modTransition setBg">
        <pc:chgData name="Kody Morey" userId="cc69656789aaa046" providerId="LiveId" clId="{C8DC684B-0AC2-4971-9650-AE42296A19A7}" dt="2019-09-06T20:41:23.103" v="20986"/>
        <pc:sldMkLst>
          <pc:docMk/>
          <pc:sldMk cId="265079343" sldId="304"/>
        </pc:sldMkLst>
        <pc:picChg chg="add mod">
          <ac:chgData name="Kody Morey" userId="cc69656789aaa046" providerId="LiveId" clId="{C8DC684B-0AC2-4971-9650-AE42296A19A7}" dt="2019-09-06T19:40:03.901" v="19491" actId="26606"/>
          <ac:picMkLst>
            <pc:docMk/>
            <pc:sldMk cId="265079343" sldId="304"/>
            <ac:picMk id="2" creationId="{1C9E5FAE-B2F1-49AB-B0EF-2592499B8DDB}"/>
          </ac:picMkLst>
        </pc:picChg>
      </pc:sldChg>
      <pc:sldChg chg="addSp modSp add modTransition">
        <pc:chgData name="Kody Morey" userId="cc69656789aaa046" providerId="LiveId" clId="{C8DC684B-0AC2-4971-9650-AE42296A19A7}" dt="2019-09-06T20:41:23.103" v="20986"/>
        <pc:sldMkLst>
          <pc:docMk/>
          <pc:sldMk cId="372382966" sldId="305"/>
        </pc:sldMkLst>
        <pc:spChg chg="add mod">
          <ac:chgData name="Kody Morey" userId="cc69656789aaa046" providerId="LiveId" clId="{C8DC684B-0AC2-4971-9650-AE42296A19A7}" dt="2019-09-06T19:44:45.203" v="19638" actId="14100"/>
          <ac:spMkLst>
            <pc:docMk/>
            <pc:sldMk cId="372382966" sldId="305"/>
            <ac:spMk id="3" creationId="{9F8EAAB6-91D3-439B-A439-E9D1FB45E0DC}"/>
          </ac:spMkLst>
        </pc:spChg>
        <pc:spChg chg="add mod">
          <ac:chgData name="Kody Morey" userId="cc69656789aaa046" providerId="LiveId" clId="{C8DC684B-0AC2-4971-9650-AE42296A19A7}" dt="2019-09-06T19:45:03.467" v="19641" actId="207"/>
          <ac:spMkLst>
            <pc:docMk/>
            <pc:sldMk cId="372382966" sldId="305"/>
            <ac:spMk id="4" creationId="{DBADF85D-EE6A-4608-8B84-2F77BD44D807}"/>
          </ac:spMkLst>
        </pc:spChg>
        <pc:picChg chg="add mod">
          <ac:chgData name="Kody Morey" userId="cc69656789aaa046" providerId="LiveId" clId="{C8DC684B-0AC2-4971-9650-AE42296A19A7}" dt="2019-09-06T19:42:00.273" v="19497" actId="1076"/>
          <ac:picMkLst>
            <pc:docMk/>
            <pc:sldMk cId="372382966" sldId="305"/>
            <ac:picMk id="2" creationId="{FC647A26-0F3D-46E2-B127-A66682E80CCB}"/>
          </ac:picMkLst>
        </pc:picChg>
      </pc:sldChg>
      <pc:sldChg chg="addSp delSp modSp add modTransition setBg">
        <pc:chgData name="Kody Morey" userId="cc69656789aaa046" providerId="LiveId" clId="{C8DC684B-0AC2-4971-9650-AE42296A19A7}" dt="2019-09-06T20:41:23.103" v="20986"/>
        <pc:sldMkLst>
          <pc:docMk/>
          <pc:sldMk cId="2370906678" sldId="306"/>
        </pc:sldMkLst>
        <pc:spChg chg="add mod">
          <ac:chgData name="Kody Morey" userId="cc69656789aaa046" providerId="LiveId" clId="{C8DC684B-0AC2-4971-9650-AE42296A19A7}" dt="2019-09-06T20:05:02.767" v="20542" actId="404"/>
          <ac:spMkLst>
            <pc:docMk/>
            <pc:sldMk cId="2370906678" sldId="306"/>
            <ac:spMk id="2" creationId="{BC4BBD9A-B886-4635-B3BA-2223759EC4BA}"/>
          </ac:spMkLst>
        </pc:spChg>
        <pc:spChg chg="add del mod">
          <ac:chgData name="Kody Morey" userId="cc69656789aaa046" providerId="LiveId" clId="{C8DC684B-0AC2-4971-9650-AE42296A19A7}" dt="2019-09-06T19:51:00.846" v="19955" actId="478"/>
          <ac:spMkLst>
            <pc:docMk/>
            <pc:sldMk cId="2370906678" sldId="306"/>
            <ac:spMk id="3" creationId="{EC72576F-71BA-43EB-BF70-93D547292FF2}"/>
          </ac:spMkLst>
        </pc:spChg>
        <pc:spChg chg="add mod">
          <ac:chgData name="Kody Morey" userId="cc69656789aaa046" providerId="LiveId" clId="{C8DC684B-0AC2-4971-9650-AE42296A19A7}" dt="2019-09-06T20:05:17.747" v="20546" actId="1076"/>
          <ac:spMkLst>
            <pc:docMk/>
            <pc:sldMk cId="2370906678" sldId="306"/>
            <ac:spMk id="5" creationId="{98AAB182-AB18-47E6-83F6-24DE52E60696}"/>
          </ac:spMkLst>
        </pc:spChg>
        <pc:picChg chg="add mod">
          <ac:chgData name="Kody Morey" userId="cc69656789aaa046" providerId="LiveId" clId="{C8DC684B-0AC2-4971-9650-AE42296A19A7}" dt="2019-09-06T20:05:15.560" v="20545" actId="1076"/>
          <ac:picMkLst>
            <pc:docMk/>
            <pc:sldMk cId="2370906678" sldId="306"/>
            <ac:picMk id="4" creationId="{5D0AE550-78A8-475E-B5B2-4D2DFBB38005}"/>
          </ac:picMkLst>
        </pc:picChg>
      </pc:sldChg>
      <pc:sldChg chg="addSp modSp add modTransition">
        <pc:chgData name="Kody Morey" userId="cc69656789aaa046" providerId="LiveId" clId="{C8DC684B-0AC2-4971-9650-AE42296A19A7}" dt="2019-09-06T20:41:23.103" v="20986"/>
        <pc:sldMkLst>
          <pc:docMk/>
          <pc:sldMk cId="4143270683" sldId="307"/>
        </pc:sldMkLst>
        <pc:spChg chg="add mod">
          <ac:chgData name="Kody Morey" userId="cc69656789aaa046" providerId="LiveId" clId="{C8DC684B-0AC2-4971-9650-AE42296A19A7}" dt="2019-09-06T20:10:50.487" v="20588" actId="14100"/>
          <ac:spMkLst>
            <pc:docMk/>
            <pc:sldMk cId="4143270683" sldId="307"/>
            <ac:spMk id="2" creationId="{B67E76EB-E395-4DFC-84E1-2C3A89187DF2}"/>
          </ac:spMkLst>
        </pc:spChg>
        <pc:picChg chg="add mod modCrop">
          <ac:chgData name="Kody Morey" userId="cc69656789aaa046" providerId="LiveId" clId="{C8DC684B-0AC2-4971-9650-AE42296A19A7}" dt="2019-09-06T20:11:00.090" v="20589" actId="732"/>
          <ac:picMkLst>
            <pc:docMk/>
            <pc:sldMk cId="4143270683" sldId="307"/>
            <ac:picMk id="3" creationId="{8ED04F03-D6B9-4808-B2D0-8EF834F717E9}"/>
          </ac:picMkLst>
        </pc:picChg>
      </pc:sldChg>
      <pc:sldChg chg="addSp modSp add modTransition">
        <pc:chgData name="Kody Morey" userId="cc69656789aaa046" providerId="LiveId" clId="{C8DC684B-0AC2-4971-9650-AE42296A19A7}" dt="2019-09-06T20:41:23.103" v="20986"/>
        <pc:sldMkLst>
          <pc:docMk/>
          <pc:sldMk cId="2455915798" sldId="308"/>
        </pc:sldMkLst>
        <pc:spChg chg="add mod">
          <ac:chgData name="Kody Morey" userId="cc69656789aaa046" providerId="LiveId" clId="{C8DC684B-0AC2-4971-9650-AE42296A19A7}" dt="2019-09-06T20:27:25.883" v="20721" actId="114"/>
          <ac:spMkLst>
            <pc:docMk/>
            <pc:sldMk cId="2455915798" sldId="308"/>
            <ac:spMk id="2" creationId="{DA1189E4-82C4-4569-AC9A-5E4E89DAC900}"/>
          </ac:spMkLst>
        </pc:spChg>
        <pc:picChg chg="add mod">
          <ac:chgData name="Kody Morey" userId="cc69656789aaa046" providerId="LiveId" clId="{C8DC684B-0AC2-4971-9650-AE42296A19A7}" dt="2019-09-06T20:15:43.086" v="20619" actId="1076"/>
          <ac:picMkLst>
            <pc:docMk/>
            <pc:sldMk cId="2455915798" sldId="308"/>
            <ac:picMk id="3" creationId="{C48D2268-EDD6-4D7E-9A65-FA79AC86CAA6}"/>
          </ac:picMkLst>
        </pc:picChg>
        <pc:picChg chg="add mod">
          <ac:chgData name="Kody Morey" userId="cc69656789aaa046" providerId="LiveId" clId="{C8DC684B-0AC2-4971-9650-AE42296A19A7}" dt="2019-09-06T20:23:08.710" v="20661" actId="1076"/>
          <ac:picMkLst>
            <pc:docMk/>
            <pc:sldMk cId="2455915798" sldId="308"/>
            <ac:picMk id="4" creationId="{7D860CCB-00F4-4F4C-8F55-6B6BB6EE2867}"/>
          </ac:picMkLst>
        </pc:picChg>
        <pc:picChg chg="add mod">
          <ac:chgData name="Kody Morey" userId="cc69656789aaa046" providerId="LiveId" clId="{C8DC684B-0AC2-4971-9650-AE42296A19A7}" dt="2019-09-06T20:20:51.421" v="20652" actId="1076"/>
          <ac:picMkLst>
            <pc:docMk/>
            <pc:sldMk cId="2455915798" sldId="308"/>
            <ac:picMk id="5" creationId="{A5F7299D-E33D-431F-8023-CCCC9492B2E9}"/>
          </ac:picMkLst>
        </pc:picChg>
        <pc:picChg chg="add mod">
          <ac:chgData name="Kody Morey" userId="cc69656789aaa046" providerId="LiveId" clId="{C8DC684B-0AC2-4971-9650-AE42296A19A7}" dt="2019-09-06T20:17:26.053" v="20627" actId="1076"/>
          <ac:picMkLst>
            <pc:docMk/>
            <pc:sldMk cId="2455915798" sldId="308"/>
            <ac:picMk id="6" creationId="{B8AF96D1-A382-4FC9-BB7D-F25AEAF27500}"/>
          </ac:picMkLst>
        </pc:picChg>
        <pc:picChg chg="add mod">
          <ac:chgData name="Kody Morey" userId="cc69656789aaa046" providerId="LiveId" clId="{C8DC684B-0AC2-4971-9650-AE42296A19A7}" dt="2019-09-06T20:18:07.033" v="20630" actId="1076"/>
          <ac:picMkLst>
            <pc:docMk/>
            <pc:sldMk cId="2455915798" sldId="308"/>
            <ac:picMk id="7" creationId="{655D6A4F-B2CE-4A62-B7FB-30838C3FA665}"/>
          </ac:picMkLst>
        </pc:picChg>
        <pc:picChg chg="add mod">
          <ac:chgData name="Kody Morey" userId="cc69656789aaa046" providerId="LiveId" clId="{C8DC684B-0AC2-4971-9650-AE42296A19A7}" dt="2019-09-06T20:19:34.052" v="20643" actId="688"/>
          <ac:picMkLst>
            <pc:docMk/>
            <pc:sldMk cId="2455915798" sldId="308"/>
            <ac:picMk id="8" creationId="{A2FF233C-E836-4B23-964B-269A83E88FD3}"/>
          </ac:picMkLst>
        </pc:picChg>
        <pc:picChg chg="add mod">
          <ac:chgData name="Kody Morey" userId="cc69656789aaa046" providerId="LiveId" clId="{C8DC684B-0AC2-4971-9650-AE42296A19A7}" dt="2019-09-06T20:19:42.171" v="20644" actId="688"/>
          <ac:picMkLst>
            <pc:docMk/>
            <pc:sldMk cId="2455915798" sldId="308"/>
            <ac:picMk id="9" creationId="{B51F7060-168D-4031-A16D-C985FC9861EF}"/>
          </ac:picMkLst>
        </pc:picChg>
        <pc:picChg chg="add mod">
          <ac:chgData name="Kody Morey" userId="cc69656789aaa046" providerId="LiveId" clId="{C8DC684B-0AC2-4971-9650-AE42296A19A7}" dt="2019-09-06T20:19:29.316" v="20642" actId="1076"/>
          <ac:picMkLst>
            <pc:docMk/>
            <pc:sldMk cId="2455915798" sldId="308"/>
            <ac:picMk id="10" creationId="{0D59B500-2108-4BBC-9AD9-3AC1814C91B6}"/>
          </ac:picMkLst>
        </pc:picChg>
        <pc:picChg chg="add mod">
          <ac:chgData name="Kody Morey" userId="cc69656789aaa046" providerId="LiveId" clId="{C8DC684B-0AC2-4971-9650-AE42296A19A7}" dt="2019-09-06T20:20:23.859" v="20649" actId="1076"/>
          <ac:picMkLst>
            <pc:docMk/>
            <pc:sldMk cId="2455915798" sldId="308"/>
            <ac:picMk id="11" creationId="{1EC530D4-66A3-432F-885C-70589DE804C5}"/>
          </ac:picMkLst>
        </pc:picChg>
        <pc:picChg chg="add mod">
          <ac:chgData name="Kody Morey" userId="cc69656789aaa046" providerId="LiveId" clId="{C8DC684B-0AC2-4971-9650-AE42296A19A7}" dt="2019-09-06T20:20:56.588" v="20654" actId="688"/>
          <ac:picMkLst>
            <pc:docMk/>
            <pc:sldMk cId="2455915798" sldId="308"/>
            <ac:picMk id="12" creationId="{C1C153B1-AB43-4BF3-9684-AAD306C19380}"/>
          </ac:picMkLst>
        </pc:picChg>
        <pc:picChg chg="add mod">
          <ac:chgData name="Kody Morey" userId="cc69656789aaa046" providerId="LiveId" clId="{C8DC684B-0AC2-4971-9650-AE42296A19A7}" dt="2019-09-06T20:21:15.448" v="20657" actId="1076"/>
          <ac:picMkLst>
            <pc:docMk/>
            <pc:sldMk cId="2455915798" sldId="308"/>
            <ac:picMk id="13" creationId="{F7E91196-4B09-4C02-8459-918850695D2F}"/>
          </ac:picMkLst>
        </pc:picChg>
        <pc:picChg chg="add mod">
          <ac:chgData name="Kody Morey" userId="cc69656789aaa046" providerId="LiveId" clId="{C8DC684B-0AC2-4971-9650-AE42296A19A7}" dt="2019-09-06T20:22:21.902" v="20660" actId="1076"/>
          <ac:picMkLst>
            <pc:docMk/>
            <pc:sldMk cId="2455915798" sldId="308"/>
            <ac:picMk id="14" creationId="{6A42D30F-494F-4B25-ADC6-F9F99040E5E0}"/>
          </ac:picMkLst>
        </pc:picChg>
        <pc:picChg chg="add mod">
          <ac:chgData name="Kody Morey" userId="cc69656789aaa046" providerId="LiveId" clId="{C8DC684B-0AC2-4971-9650-AE42296A19A7}" dt="2019-09-06T20:24:17.577" v="20665" actId="1076"/>
          <ac:picMkLst>
            <pc:docMk/>
            <pc:sldMk cId="2455915798" sldId="308"/>
            <ac:picMk id="15" creationId="{751D3EE2-73B6-4D63-BD5B-0B11F6892689}"/>
          </ac:picMkLst>
        </pc:picChg>
        <pc:picChg chg="add mod ord">
          <ac:chgData name="Kody Morey" userId="cc69656789aaa046" providerId="LiveId" clId="{C8DC684B-0AC2-4971-9650-AE42296A19A7}" dt="2019-09-06T20:26:21.526" v="20673" actId="1076"/>
          <ac:picMkLst>
            <pc:docMk/>
            <pc:sldMk cId="2455915798" sldId="308"/>
            <ac:picMk id="16" creationId="{1501CC39-4762-4AAB-986A-228BE68687D5}"/>
          </ac:picMkLst>
        </pc:picChg>
      </pc:sldChg>
      <pc:sldChg chg="addSp modSp add modTransition">
        <pc:chgData name="Kody Morey" userId="cc69656789aaa046" providerId="LiveId" clId="{C8DC684B-0AC2-4971-9650-AE42296A19A7}" dt="2019-09-06T20:41:23.103" v="20986"/>
        <pc:sldMkLst>
          <pc:docMk/>
          <pc:sldMk cId="2702376899" sldId="309"/>
        </pc:sldMkLst>
        <pc:spChg chg="add mod">
          <ac:chgData name="Kody Morey" userId="cc69656789aaa046" providerId="LiveId" clId="{C8DC684B-0AC2-4971-9650-AE42296A19A7}" dt="2019-09-06T20:30:37.423" v="20756" actId="1076"/>
          <ac:spMkLst>
            <pc:docMk/>
            <pc:sldMk cId="2702376899" sldId="309"/>
            <ac:spMk id="2" creationId="{52BE317C-88D9-4B2B-9BD7-FB0CAB21B3A8}"/>
          </ac:spMkLst>
        </pc:spChg>
        <pc:picChg chg="add mod">
          <ac:chgData name="Kody Morey" userId="cc69656789aaa046" providerId="LiveId" clId="{C8DC684B-0AC2-4971-9650-AE42296A19A7}" dt="2019-09-06T20:31:42.551" v="20760" actId="14100"/>
          <ac:picMkLst>
            <pc:docMk/>
            <pc:sldMk cId="2702376899" sldId="309"/>
            <ac:picMk id="3" creationId="{0C1C541D-8309-4CD2-A425-B6E24B71A51E}"/>
          </ac:picMkLst>
        </pc:picChg>
        <pc:picChg chg="add mod">
          <ac:chgData name="Kody Morey" userId="cc69656789aaa046" providerId="LiveId" clId="{C8DC684B-0AC2-4971-9650-AE42296A19A7}" dt="2019-09-06T20:31:57.661" v="20764" actId="1076"/>
          <ac:picMkLst>
            <pc:docMk/>
            <pc:sldMk cId="2702376899" sldId="309"/>
            <ac:picMk id="4" creationId="{603B5407-2EBB-44AA-A5B9-89DC2E0AA3C1}"/>
          </ac:picMkLst>
        </pc:picChg>
      </pc:sldChg>
      <pc:sldChg chg="addSp modSp add modTransition">
        <pc:chgData name="Kody Morey" userId="cc69656789aaa046" providerId="LiveId" clId="{C8DC684B-0AC2-4971-9650-AE42296A19A7}" dt="2019-09-06T20:41:23.103" v="20986"/>
        <pc:sldMkLst>
          <pc:docMk/>
          <pc:sldMk cId="2992441728" sldId="310"/>
        </pc:sldMkLst>
        <pc:spChg chg="add mod">
          <ac:chgData name="Kody Morey" userId="cc69656789aaa046" providerId="LiveId" clId="{C8DC684B-0AC2-4971-9650-AE42296A19A7}" dt="2019-09-06T20:36:32.406" v="20940" actId="13926"/>
          <ac:spMkLst>
            <pc:docMk/>
            <pc:sldMk cId="2992441728" sldId="310"/>
            <ac:spMk id="3" creationId="{96E213E7-D891-4D4E-B9A9-A6F74C6233E6}"/>
          </ac:spMkLst>
        </pc:spChg>
        <pc:spChg chg="add mod ord">
          <ac:chgData name="Kody Morey" userId="cc69656789aaa046" providerId="LiveId" clId="{C8DC684B-0AC2-4971-9650-AE42296A19A7}" dt="2019-09-06T20:36:02.266" v="20939" actId="171"/>
          <ac:spMkLst>
            <pc:docMk/>
            <pc:sldMk cId="2992441728" sldId="310"/>
            <ac:spMk id="4" creationId="{B1F7FF34-574E-4EDB-A371-D8B8036B3D58}"/>
          </ac:spMkLst>
        </pc:spChg>
        <pc:picChg chg="add mod">
          <ac:chgData name="Kody Morey" userId="cc69656789aaa046" providerId="LiveId" clId="{C8DC684B-0AC2-4971-9650-AE42296A19A7}" dt="2019-09-06T20:33:58.247" v="20768" actId="14100"/>
          <ac:picMkLst>
            <pc:docMk/>
            <pc:sldMk cId="2992441728" sldId="310"/>
            <ac:picMk id="2" creationId="{D5CB4D49-36E5-49CF-8298-08ADC06D9774}"/>
          </ac:picMkLst>
        </pc:picChg>
      </pc:sldChg>
      <pc:sldChg chg="addSp modSp add mod modTransition setBg">
        <pc:chgData name="Kody Morey" userId="cc69656789aaa046" providerId="LiveId" clId="{C8DC684B-0AC2-4971-9650-AE42296A19A7}" dt="2019-09-06T20:41:23.103" v="20986"/>
        <pc:sldMkLst>
          <pc:docMk/>
          <pc:sldMk cId="3418899846" sldId="311"/>
        </pc:sldMkLst>
        <pc:spChg chg="add mod">
          <ac:chgData name="Kody Morey" userId="cc69656789aaa046" providerId="LiveId" clId="{C8DC684B-0AC2-4971-9650-AE42296A19A7}" dt="2019-09-06T20:39:10.512" v="20977" actId="14100"/>
          <ac:spMkLst>
            <pc:docMk/>
            <pc:sldMk cId="3418899846" sldId="311"/>
            <ac:spMk id="3" creationId="{508F0A1D-3E72-4B62-9E5D-64B3BC310495}"/>
          </ac:spMkLst>
        </pc:spChg>
        <pc:picChg chg="add mod">
          <ac:chgData name="Kody Morey" userId="cc69656789aaa046" providerId="LiveId" clId="{C8DC684B-0AC2-4971-9650-AE42296A19A7}" dt="2019-09-06T20:37:48.291" v="20944" actId="26606"/>
          <ac:picMkLst>
            <pc:docMk/>
            <pc:sldMk cId="3418899846" sldId="311"/>
            <ac:picMk id="2" creationId="{A5436F17-3604-405D-8322-7806742716A7}"/>
          </ac:picMkLst>
        </pc:picChg>
      </pc:sldChg>
      <pc:sldChg chg="add del">
        <pc:chgData name="Kody Morey" userId="cc69656789aaa046" providerId="LiveId" clId="{C8DC684B-0AC2-4971-9650-AE42296A19A7}" dt="2019-09-06T20:40:47.688" v="20979" actId="2696"/>
        <pc:sldMkLst>
          <pc:docMk/>
          <pc:sldMk cId="465925175" sldId="312"/>
        </pc:sldMkLst>
      </pc:sldChg>
      <pc:sldChg chg="modTransition">
        <pc:chgData name="Kody Morey" userId="cc69656789aaa046" providerId="LiveId" clId="{C8DC684B-0AC2-4971-9650-AE42296A19A7}" dt="2019-09-06T20:42:04.754" v="21014"/>
        <pc:sldMkLst>
          <pc:docMk/>
          <pc:sldMk cId="339819251" sldId="313"/>
        </pc:sldMkLst>
      </pc:sldChg>
      <pc:sldMasterChg chg="modTransition modSldLayout">
        <pc:chgData name="Kody Morey" userId="cc69656789aaa046" providerId="LiveId" clId="{C8DC684B-0AC2-4971-9650-AE42296A19A7}" dt="2019-09-06T20:41:23.103" v="20986"/>
        <pc:sldMasterMkLst>
          <pc:docMk/>
          <pc:sldMasterMk cId="2792651126" sldId="2147483648"/>
        </pc:sldMasterMkLst>
        <pc:sldLayoutChg chg="modTransition">
          <pc:chgData name="Kody Morey" userId="cc69656789aaa046" providerId="LiveId" clId="{C8DC684B-0AC2-4971-9650-AE42296A19A7}" dt="2019-09-06T20:41:23.103" v="20986"/>
          <pc:sldLayoutMkLst>
            <pc:docMk/>
            <pc:sldMasterMk cId="2792651126" sldId="2147483648"/>
            <pc:sldLayoutMk cId="1514818432" sldId="2147483649"/>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1271609884" sldId="2147483650"/>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3627157280" sldId="2147483651"/>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1378085719" sldId="2147483652"/>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3341104862" sldId="2147483653"/>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1405319862" sldId="2147483654"/>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3654746055" sldId="2147483655"/>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1380564277" sldId="2147483656"/>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636985737" sldId="2147483657"/>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4146524310" sldId="2147483658"/>
          </pc:sldLayoutMkLst>
        </pc:sldLayoutChg>
        <pc:sldLayoutChg chg="modTransition">
          <pc:chgData name="Kody Morey" userId="cc69656789aaa046" providerId="LiveId" clId="{C8DC684B-0AC2-4971-9650-AE42296A19A7}" dt="2019-09-06T20:41:23.103" v="20986"/>
          <pc:sldLayoutMkLst>
            <pc:docMk/>
            <pc:sldMasterMk cId="2792651126" sldId="2147483648"/>
            <pc:sldLayoutMk cId="2422612088"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2AD65-5F30-4E77-A3E8-41A7498A61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A07AFE-0E95-4810-82CF-AA3EA0A2E4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E3C831-BAB6-4EF9-A93B-C0650420725D}"/>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5" name="Footer Placeholder 4">
            <a:extLst>
              <a:ext uri="{FF2B5EF4-FFF2-40B4-BE49-F238E27FC236}">
                <a16:creationId xmlns:a16="http://schemas.microsoft.com/office/drawing/2014/main" id="{97DE3F72-E4A2-42B6-AC9A-729F2B216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03AF0-A1A8-431D-BA16-B3DC45B1F7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51481843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530CB-CCA7-4FB3-AD9D-B4FFD4FF7A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1C5B30-9BB5-47AC-8778-F78B4A58FC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D009D-82DE-45AD-A966-67E1E4752E65}"/>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5" name="Footer Placeholder 4">
            <a:extLst>
              <a:ext uri="{FF2B5EF4-FFF2-40B4-BE49-F238E27FC236}">
                <a16:creationId xmlns:a16="http://schemas.microsoft.com/office/drawing/2014/main" id="{3FEF79F5-DFD6-4211-B64F-350E325F9E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0D97B9-5B65-413B-A219-239656164EF4}"/>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414652431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BD9DBF-B595-4A6A-9055-D3F75F1ACC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C3CB944-8433-418C-B745-A2A9541CB3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55B27-A412-49CA-8165-CD371CA66833}"/>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5" name="Footer Placeholder 4">
            <a:extLst>
              <a:ext uri="{FF2B5EF4-FFF2-40B4-BE49-F238E27FC236}">
                <a16:creationId xmlns:a16="http://schemas.microsoft.com/office/drawing/2014/main" id="{3E093E0F-94E3-4730-85C0-2EDA8B538C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33F8F-A752-49BD-AADC-02D8F45DBFA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242261208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2598B-1D37-4CC6-AC48-677D64BF88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6FF0CA-9DB3-44C6-94F0-DD23F2B01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4DA57-9D01-4301-846A-3E380FB0205D}"/>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5" name="Footer Placeholder 4">
            <a:extLst>
              <a:ext uri="{FF2B5EF4-FFF2-40B4-BE49-F238E27FC236}">
                <a16:creationId xmlns:a16="http://schemas.microsoft.com/office/drawing/2014/main" id="{A757F65A-9FA3-43DD-9C72-96CA6F00B1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A5F0E-5848-4CCE-88C8-F6A0BF3DAA7E}"/>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27160988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D95E3-EA7C-4B70-BCD9-BB90F5502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0AC9C6-5FD8-4E45-8471-EC62F9AFEA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D7BEA2-1DC4-4654-B525-F8C729C2B45E}"/>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5" name="Footer Placeholder 4">
            <a:extLst>
              <a:ext uri="{FF2B5EF4-FFF2-40B4-BE49-F238E27FC236}">
                <a16:creationId xmlns:a16="http://schemas.microsoft.com/office/drawing/2014/main" id="{70E9C2D1-9191-4876-A1E6-71A5F058CE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474DB-435D-4607-B7B4-A8B415611E3D}"/>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2715728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7268E-1652-44F2-B681-4B24F8F6A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8FE901-D2C4-4E1A-9E68-0E19555C7C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5AFC31-6272-4252-A604-28BAC7745F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436D87-5C68-4F1A-8D47-197498ACF75B}"/>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6" name="Footer Placeholder 5">
            <a:extLst>
              <a:ext uri="{FF2B5EF4-FFF2-40B4-BE49-F238E27FC236}">
                <a16:creationId xmlns:a16="http://schemas.microsoft.com/office/drawing/2014/main" id="{57F2F8AE-D9EB-48C8-8A0F-6E7B2D6CF6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1F6C6-4459-4577-AEBC-CDCBC18D53A7}"/>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7808571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129E5-23F8-4B4D-9F36-348E4EF052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E5918E-38B5-4903-B378-35F935597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DFA11F-2848-440D-A285-C5C6889D06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D6E862-53C2-4BE5-A4F8-14A7796534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C86BAE-3280-48FA-91B6-976F4689B5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E35ABA-DBB9-4FAE-9C6F-2A993525D4F5}"/>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8" name="Footer Placeholder 7">
            <a:extLst>
              <a:ext uri="{FF2B5EF4-FFF2-40B4-BE49-F238E27FC236}">
                <a16:creationId xmlns:a16="http://schemas.microsoft.com/office/drawing/2014/main" id="{B8AFE685-2811-4E8F-84BD-A40E10777D2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C9DA3-BFDE-43D3-A175-63CC52AAF5C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34110486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44A0-38B3-4F11-BD4C-C20E950607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50555-D26E-4AA0-A543-C9787F6EB500}"/>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4" name="Footer Placeholder 3">
            <a:extLst>
              <a:ext uri="{FF2B5EF4-FFF2-40B4-BE49-F238E27FC236}">
                <a16:creationId xmlns:a16="http://schemas.microsoft.com/office/drawing/2014/main" id="{3A664161-16FD-4907-A18B-F8F35BABD9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CEE815-935D-4733-93EB-07AAB9802359}"/>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40531986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0ED60-DDE6-4FA4-9470-D801727FD3B0}"/>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3" name="Footer Placeholder 2">
            <a:extLst>
              <a:ext uri="{FF2B5EF4-FFF2-40B4-BE49-F238E27FC236}">
                <a16:creationId xmlns:a16="http://schemas.microsoft.com/office/drawing/2014/main" id="{38D46EB0-42F8-483C-AB45-D1B49A785C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B1E655-B471-4CB1-A477-BCED083475DF}"/>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365474605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AC90-A046-4243-AFC1-B6CC2975A6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BE2ACC-69F7-49EA-A458-79B281165E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E6C951-F155-4482-9222-D4F0E0097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425FF-B722-4D6C-B516-3EF9CC138E4C}"/>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6" name="Footer Placeholder 5">
            <a:extLst>
              <a:ext uri="{FF2B5EF4-FFF2-40B4-BE49-F238E27FC236}">
                <a16:creationId xmlns:a16="http://schemas.microsoft.com/office/drawing/2014/main" id="{162D7EA1-A2E9-46C6-A3B7-4ABADBFE1C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80CF9-697D-4033-9CDB-37FE577DE998}"/>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138056427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EBC88-5649-4915-8393-04AE8082D0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7EB3BC-D265-4F33-A9D7-58389E0BA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A58C643-4B60-4134-AE78-4271D341C7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862649-DD05-46AA-90CF-3B9CD4BF3DB0}"/>
              </a:ext>
            </a:extLst>
          </p:cNvPr>
          <p:cNvSpPr>
            <a:spLocks noGrp="1"/>
          </p:cNvSpPr>
          <p:nvPr>
            <p:ph type="dt" sz="half" idx="10"/>
          </p:nvPr>
        </p:nvSpPr>
        <p:spPr/>
        <p:txBody>
          <a:bodyPr/>
          <a:lstStyle/>
          <a:p>
            <a:fld id="{305770F7-F8AE-493E-86F2-8E7C63B48CFC}" type="datetimeFigureOut">
              <a:rPr lang="en-US" smtClean="0"/>
              <a:t>9/5/2019</a:t>
            </a:fld>
            <a:endParaRPr lang="en-US"/>
          </a:p>
        </p:txBody>
      </p:sp>
      <p:sp>
        <p:nvSpPr>
          <p:cNvPr id="6" name="Footer Placeholder 5">
            <a:extLst>
              <a:ext uri="{FF2B5EF4-FFF2-40B4-BE49-F238E27FC236}">
                <a16:creationId xmlns:a16="http://schemas.microsoft.com/office/drawing/2014/main" id="{285119F5-4DAF-40DC-B42A-88229D7896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2A881-0B59-4A98-B67B-6BE58FBD1CDA}"/>
              </a:ext>
            </a:extLst>
          </p:cNvPr>
          <p:cNvSpPr>
            <a:spLocks noGrp="1"/>
          </p:cNvSpPr>
          <p:nvPr>
            <p:ph type="sldNum" sz="quarter" idx="12"/>
          </p:nvPr>
        </p:nvSpPr>
        <p:spPr/>
        <p:txBody>
          <a:bodyPr/>
          <a:lstStyle/>
          <a:p>
            <a:fld id="{837C04EE-BA0F-465B-B5D8-8B7ACF8618D3}" type="slidenum">
              <a:rPr lang="en-US" smtClean="0"/>
              <a:t>‹#›</a:t>
            </a:fld>
            <a:endParaRPr lang="en-US"/>
          </a:p>
        </p:txBody>
      </p:sp>
    </p:spTree>
    <p:extLst>
      <p:ext uri="{BB962C8B-B14F-4D97-AF65-F5344CB8AC3E}">
        <p14:creationId xmlns:p14="http://schemas.microsoft.com/office/powerpoint/2010/main" val="63698573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27F275-D02E-4175-835D-AC6FD1FDD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7D600D-4573-44E8-9BB1-F5157235F2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29AD90-89CC-4374-AFC2-CC44D471C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5770F7-F8AE-493E-86F2-8E7C63B48CFC}" type="datetimeFigureOut">
              <a:rPr lang="en-US" smtClean="0"/>
              <a:t>9/5/2019</a:t>
            </a:fld>
            <a:endParaRPr lang="en-US"/>
          </a:p>
        </p:txBody>
      </p:sp>
      <p:sp>
        <p:nvSpPr>
          <p:cNvPr id="5" name="Footer Placeholder 4">
            <a:extLst>
              <a:ext uri="{FF2B5EF4-FFF2-40B4-BE49-F238E27FC236}">
                <a16:creationId xmlns:a16="http://schemas.microsoft.com/office/drawing/2014/main" id="{36BF1A3B-1141-4230-BADB-4F00803759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442041-75DB-4696-823A-2E51630198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7C04EE-BA0F-465B-B5D8-8B7ACF8618D3}" type="slidenum">
              <a:rPr lang="en-US" smtClean="0"/>
              <a:t>‹#›</a:t>
            </a:fld>
            <a:endParaRPr lang="en-US"/>
          </a:p>
        </p:txBody>
      </p:sp>
    </p:spTree>
    <p:extLst>
      <p:ext uri="{BB962C8B-B14F-4D97-AF65-F5344CB8AC3E}">
        <p14:creationId xmlns:p14="http://schemas.microsoft.com/office/powerpoint/2010/main" val="2792651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5" Type="http://schemas.openxmlformats.org/officeDocument/2006/relationships/image" Target="../media/image8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87.png"/></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DBB926-17E9-48CB-8501-2A19D72630DC}"/>
              </a:ext>
            </a:extLst>
          </p:cNvPr>
          <p:cNvPicPr>
            <a:picLocks noChangeAspect="1"/>
          </p:cNvPicPr>
          <p:nvPr/>
        </p:nvPicPr>
        <p:blipFill rotWithShape="1">
          <a:blip r:embed="rId2"/>
          <a:srcRect l="6707" t="11239" r="3665" b="10845"/>
          <a:stretch/>
        </p:blipFill>
        <p:spPr>
          <a:xfrm>
            <a:off x="-1" y="1"/>
            <a:ext cx="12192001" cy="6857999"/>
          </a:xfrm>
          <a:prstGeom prst="rect">
            <a:avLst/>
          </a:prstGeom>
        </p:spPr>
      </p:pic>
      <p:sp>
        <p:nvSpPr>
          <p:cNvPr id="2" name="Title 1">
            <a:extLst>
              <a:ext uri="{FF2B5EF4-FFF2-40B4-BE49-F238E27FC236}">
                <a16:creationId xmlns:a16="http://schemas.microsoft.com/office/drawing/2014/main" id="{A9EA6C17-DD84-44DC-A912-77AE96D9FCF7}"/>
              </a:ext>
            </a:extLst>
          </p:cNvPr>
          <p:cNvSpPr>
            <a:spLocks noGrp="1"/>
          </p:cNvSpPr>
          <p:nvPr>
            <p:ph type="ctrTitle"/>
          </p:nvPr>
        </p:nvSpPr>
        <p:spPr>
          <a:xfrm>
            <a:off x="1523999" y="607220"/>
            <a:ext cx="9144000" cy="2387600"/>
          </a:xfrm>
        </p:spPr>
        <p:txBody>
          <a:bodyPr>
            <a:normAutofit fontScale="90000"/>
          </a:bodyPr>
          <a:lstStyle/>
          <a:p>
            <a:r>
              <a:rPr lang="en-US" sz="8800" dirty="0">
                <a:solidFill>
                  <a:schemeClr val="bg1"/>
                </a:solidFill>
              </a:rPr>
              <a:t>Behind the Door </a:t>
            </a:r>
            <a:r>
              <a:rPr lang="en-US" sz="8800" dirty="0" err="1">
                <a:solidFill>
                  <a:schemeClr val="bg1"/>
                </a:solidFill>
              </a:rPr>
              <a:t>pt</a:t>
            </a:r>
            <a:r>
              <a:rPr lang="en-US" sz="8800" dirty="0">
                <a:solidFill>
                  <a:schemeClr val="bg1"/>
                </a:solidFill>
              </a:rPr>
              <a:t> 23</a:t>
            </a:r>
          </a:p>
        </p:txBody>
      </p:sp>
      <p:sp>
        <p:nvSpPr>
          <p:cNvPr id="3" name="Subtitle 2">
            <a:extLst>
              <a:ext uri="{FF2B5EF4-FFF2-40B4-BE49-F238E27FC236}">
                <a16:creationId xmlns:a16="http://schemas.microsoft.com/office/drawing/2014/main" id="{0BF254D5-ED51-4213-8FD3-E6172812C832}"/>
              </a:ext>
            </a:extLst>
          </p:cNvPr>
          <p:cNvSpPr>
            <a:spLocks noGrp="1"/>
          </p:cNvSpPr>
          <p:nvPr>
            <p:ph type="subTitle" idx="1"/>
          </p:nvPr>
        </p:nvSpPr>
        <p:spPr>
          <a:xfrm>
            <a:off x="1523999" y="3270648"/>
            <a:ext cx="9144000" cy="1655762"/>
          </a:xfrm>
        </p:spPr>
        <p:txBody>
          <a:bodyPr>
            <a:normAutofit/>
          </a:bodyPr>
          <a:lstStyle/>
          <a:p>
            <a:r>
              <a:rPr lang="en-US" sz="4800" dirty="0">
                <a:solidFill>
                  <a:schemeClr val="bg1"/>
                </a:solidFill>
              </a:rPr>
              <a:t>The Tale of 2 Kings</a:t>
            </a:r>
          </a:p>
        </p:txBody>
      </p:sp>
    </p:spTree>
    <p:extLst>
      <p:ext uri="{BB962C8B-B14F-4D97-AF65-F5344CB8AC3E}">
        <p14:creationId xmlns:p14="http://schemas.microsoft.com/office/powerpoint/2010/main" val="126585997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EF3E6B-C840-49A4-A72E-98D923A31843}"/>
              </a:ext>
            </a:extLst>
          </p:cNvPr>
          <p:cNvSpPr/>
          <p:nvPr/>
        </p:nvSpPr>
        <p:spPr>
          <a:xfrm>
            <a:off x="138545" y="265562"/>
            <a:ext cx="6816436" cy="6555641"/>
          </a:xfrm>
          <a:prstGeom prst="rect">
            <a:avLst/>
          </a:prstGeom>
        </p:spPr>
        <p:txBody>
          <a:bodyPr wrap="square">
            <a:spAutoFit/>
          </a:bodyPr>
          <a:lstStyle/>
          <a:p>
            <a:r>
              <a:rPr lang="en-US" sz="3000" dirty="0">
                <a:solidFill>
                  <a:srgbClr val="FF0000"/>
                </a:solidFill>
              </a:rPr>
              <a:t>“His [Luther’s] words were not without effect. On the day following Luther’s answer, Charles Fifth caused a message to be presented to the Diet [in Worms], announcing his determination to carry out the policy of his predecessors to maintain and protect the Catholic religion. Since Luther had refused to renounce his errors, the most vigorous measures should be employed against him and the heresies he taught. . . . ‘A single monk, misled by his own folly, has risen against the faith of Christendom. . . .’”—</a:t>
            </a:r>
            <a:r>
              <a:rPr lang="en-US" sz="3000" i="1" dirty="0">
                <a:solidFill>
                  <a:srgbClr val="FF0000"/>
                </a:solidFill>
              </a:rPr>
              <a:t>Great Controversy, Ellen White, p. 162</a:t>
            </a:r>
          </a:p>
        </p:txBody>
      </p:sp>
      <p:pic>
        <p:nvPicPr>
          <p:cNvPr id="3" name="Picture 2">
            <a:extLst>
              <a:ext uri="{FF2B5EF4-FFF2-40B4-BE49-F238E27FC236}">
                <a16:creationId xmlns:a16="http://schemas.microsoft.com/office/drawing/2014/main" id="{8CE05734-CF6C-441F-9080-D777EA731DAF}"/>
              </a:ext>
            </a:extLst>
          </p:cNvPr>
          <p:cNvPicPr>
            <a:picLocks noChangeAspect="1"/>
          </p:cNvPicPr>
          <p:nvPr/>
        </p:nvPicPr>
        <p:blipFill>
          <a:blip r:embed="rId2"/>
          <a:stretch>
            <a:fillRect/>
          </a:stretch>
        </p:blipFill>
        <p:spPr>
          <a:xfrm flipH="1">
            <a:off x="6954981" y="94656"/>
            <a:ext cx="4641273" cy="6582169"/>
          </a:xfrm>
          <a:prstGeom prst="rect">
            <a:avLst/>
          </a:prstGeom>
        </p:spPr>
      </p:pic>
    </p:spTree>
    <p:extLst>
      <p:ext uri="{BB962C8B-B14F-4D97-AF65-F5344CB8AC3E}">
        <p14:creationId xmlns:p14="http://schemas.microsoft.com/office/powerpoint/2010/main" val="24394742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39A2A-2A8D-4DDE-916B-6FCAE029839B}"/>
              </a:ext>
            </a:extLst>
          </p:cNvPr>
          <p:cNvSpPr/>
          <p:nvPr/>
        </p:nvSpPr>
        <p:spPr>
          <a:xfrm>
            <a:off x="0" y="4272677"/>
            <a:ext cx="12192000" cy="2585323"/>
          </a:xfrm>
          <a:prstGeom prst="rect">
            <a:avLst/>
          </a:prstGeom>
        </p:spPr>
        <p:txBody>
          <a:bodyPr wrap="square">
            <a:spAutoFit/>
          </a:bodyPr>
          <a:lstStyle/>
          <a:p>
            <a:pPr algn="ctr"/>
            <a:r>
              <a:rPr lang="en-US" sz="2700" dirty="0">
                <a:solidFill>
                  <a:schemeClr val="bg1"/>
                </a:solidFill>
              </a:rPr>
              <a:t>“To stay such impiety, </a:t>
            </a:r>
            <a:r>
              <a:rPr lang="en-US" sz="2700" b="1" u="sng" dirty="0">
                <a:solidFill>
                  <a:schemeClr val="bg1"/>
                </a:solidFill>
              </a:rPr>
              <a:t>I will sacrifice my kingdoms, my treasures, my friends, my body, my blood, my soul, and my life</a:t>
            </a:r>
            <a:r>
              <a:rPr lang="en-US" sz="2700" dirty="0">
                <a:solidFill>
                  <a:schemeClr val="bg1"/>
                </a:solidFill>
              </a:rPr>
              <a:t>. I am about to dismiss the Augustine Luther, forbidding him to cause the least disorder among the people; I shall then proceed against him and his adherents as contumacious heretics, </a:t>
            </a:r>
            <a:r>
              <a:rPr lang="en-US" sz="2700" b="1" u="sng" dirty="0">
                <a:solidFill>
                  <a:schemeClr val="bg1"/>
                </a:solidFill>
              </a:rPr>
              <a:t>by excommunication, by interdict, and by every means calculated to destroy them</a:t>
            </a:r>
            <a:r>
              <a:rPr lang="en-US" sz="2700" dirty="0">
                <a:solidFill>
                  <a:schemeClr val="bg1"/>
                </a:solidFill>
              </a:rPr>
              <a:t>. I call on the members of the states to behave like faithful Christians.“—</a:t>
            </a:r>
            <a:r>
              <a:rPr lang="en-US" sz="2700" i="1" dirty="0">
                <a:solidFill>
                  <a:schemeClr val="bg1"/>
                </a:solidFill>
              </a:rPr>
              <a:t>Great Controversy, Ellen White, p. 163</a:t>
            </a:r>
            <a:endParaRPr lang="en-US" sz="2700" dirty="0">
              <a:solidFill>
                <a:schemeClr val="bg1"/>
              </a:solidFill>
            </a:endParaRPr>
          </a:p>
        </p:txBody>
      </p:sp>
      <p:pic>
        <p:nvPicPr>
          <p:cNvPr id="3" name="Picture 2">
            <a:extLst>
              <a:ext uri="{FF2B5EF4-FFF2-40B4-BE49-F238E27FC236}">
                <a16:creationId xmlns:a16="http://schemas.microsoft.com/office/drawing/2014/main" id="{53FC044B-FAF0-4B72-AE73-C9F8CC8AEB5F}"/>
              </a:ext>
            </a:extLst>
          </p:cNvPr>
          <p:cNvPicPr>
            <a:picLocks noChangeAspect="1"/>
          </p:cNvPicPr>
          <p:nvPr/>
        </p:nvPicPr>
        <p:blipFill>
          <a:blip r:embed="rId2"/>
          <a:stretch>
            <a:fillRect/>
          </a:stretch>
        </p:blipFill>
        <p:spPr>
          <a:xfrm>
            <a:off x="1459086" y="14287"/>
            <a:ext cx="9273827" cy="4258390"/>
          </a:xfrm>
          <a:prstGeom prst="rect">
            <a:avLst/>
          </a:prstGeom>
        </p:spPr>
      </p:pic>
    </p:spTree>
    <p:extLst>
      <p:ext uri="{BB962C8B-B14F-4D97-AF65-F5344CB8AC3E}">
        <p14:creationId xmlns:p14="http://schemas.microsoft.com/office/powerpoint/2010/main" val="221857651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A4688C-F05A-4C8B-8466-9A9EF1832A83}"/>
              </a:ext>
            </a:extLst>
          </p:cNvPr>
          <p:cNvSpPr/>
          <p:nvPr/>
        </p:nvSpPr>
        <p:spPr>
          <a:xfrm>
            <a:off x="4883506" y="920621"/>
            <a:ext cx="7308494" cy="5016758"/>
          </a:xfrm>
          <a:prstGeom prst="rect">
            <a:avLst/>
          </a:prstGeom>
        </p:spPr>
        <p:txBody>
          <a:bodyPr wrap="square">
            <a:spAutoFit/>
          </a:bodyPr>
          <a:lstStyle/>
          <a:p>
            <a:r>
              <a:rPr lang="en-US" sz="3200" dirty="0"/>
              <a:t>“I call on the members of the states to behave like faithful Christians [Catholics]. [quoted in: </a:t>
            </a:r>
            <a:r>
              <a:rPr lang="en-US" sz="3200" i="1" dirty="0" err="1"/>
              <a:t>D'Aubigne</a:t>
            </a:r>
            <a:r>
              <a:rPr lang="en-US" sz="3200" i="1" dirty="0"/>
              <a:t>, History of the Reformation of the Sixteenth Century, b. 7 </a:t>
            </a:r>
            <a:r>
              <a:rPr lang="en-US" sz="3200" i="1" dirty="0" err="1"/>
              <a:t>ch.</a:t>
            </a:r>
            <a:r>
              <a:rPr lang="en-US" sz="3200" i="1" dirty="0"/>
              <a:t> 9</a:t>
            </a:r>
            <a:r>
              <a:rPr lang="en-US" sz="3200" dirty="0"/>
              <a:t>]. Nevertheless the emperor declared that Luther's safe-conduct must be respected, and that before proceedings against him could be instituted, he must be allowed to reach his home in safety.”—</a:t>
            </a:r>
            <a:r>
              <a:rPr lang="en-US" sz="3200" i="1" dirty="0"/>
              <a:t>Great Controversy, Ellen White, p. 163</a:t>
            </a:r>
            <a:endParaRPr lang="en-US" sz="3200" dirty="0"/>
          </a:p>
        </p:txBody>
      </p:sp>
      <p:pic>
        <p:nvPicPr>
          <p:cNvPr id="3" name="Picture 2">
            <a:extLst>
              <a:ext uri="{FF2B5EF4-FFF2-40B4-BE49-F238E27FC236}">
                <a16:creationId xmlns:a16="http://schemas.microsoft.com/office/drawing/2014/main" id="{4A41CF19-5C1F-4A90-ACF8-7D5394BDBB5F}"/>
              </a:ext>
            </a:extLst>
          </p:cNvPr>
          <p:cNvPicPr>
            <a:picLocks noChangeAspect="1"/>
          </p:cNvPicPr>
          <p:nvPr/>
        </p:nvPicPr>
        <p:blipFill>
          <a:blip r:embed="rId2"/>
          <a:stretch>
            <a:fillRect/>
          </a:stretch>
        </p:blipFill>
        <p:spPr>
          <a:xfrm>
            <a:off x="339003" y="0"/>
            <a:ext cx="4471561" cy="6858000"/>
          </a:xfrm>
          <a:prstGeom prst="rect">
            <a:avLst/>
          </a:prstGeom>
        </p:spPr>
      </p:pic>
    </p:spTree>
    <p:extLst>
      <p:ext uri="{BB962C8B-B14F-4D97-AF65-F5344CB8AC3E}">
        <p14:creationId xmlns:p14="http://schemas.microsoft.com/office/powerpoint/2010/main" val="204826944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C843F5-EAE5-4D6E-AE13-E04010290E39}"/>
              </a:ext>
            </a:extLst>
          </p:cNvPr>
          <p:cNvPicPr>
            <a:picLocks noChangeAspect="1"/>
          </p:cNvPicPr>
          <p:nvPr/>
        </p:nvPicPr>
        <p:blipFill rotWithShape="1">
          <a:blip r:embed="rId2"/>
          <a:srcRect l="388" r="-388" b="14565"/>
          <a:stretch/>
        </p:blipFill>
        <p:spPr>
          <a:xfrm>
            <a:off x="355888" y="2317759"/>
            <a:ext cx="3737536" cy="4530806"/>
          </a:xfrm>
          <a:prstGeom prst="rect">
            <a:avLst/>
          </a:prstGeom>
        </p:spPr>
      </p:pic>
      <p:sp>
        <p:nvSpPr>
          <p:cNvPr id="3" name="TextBox 2">
            <a:extLst>
              <a:ext uri="{FF2B5EF4-FFF2-40B4-BE49-F238E27FC236}">
                <a16:creationId xmlns:a16="http://schemas.microsoft.com/office/drawing/2014/main" id="{5A896C41-8C0D-4C58-B2AF-8621029A603D}"/>
              </a:ext>
            </a:extLst>
          </p:cNvPr>
          <p:cNvSpPr txBox="1"/>
          <p:nvPr/>
        </p:nvSpPr>
        <p:spPr>
          <a:xfrm>
            <a:off x="1" y="9435"/>
            <a:ext cx="12191999" cy="2215991"/>
          </a:xfrm>
          <a:prstGeom prst="rect">
            <a:avLst/>
          </a:prstGeom>
          <a:noFill/>
        </p:spPr>
        <p:txBody>
          <a:bodyPr wrap="square" rtlCol="0">
            <a:spAutoFit/>
          </a:bodyPr>
          <a:lstStyle/>
          <a:p>
            <a:r>
              <a:rPr lang="en-US" sz="2300" dirty="0"/>
              <a:t>Only About a generation prior, another “Holy Roman Emperor” (though not Emperor during Huss’ trial) named Sigismund, lied to Jan Huss, while under Catholic pressure, about his “safe conduct”—instead Jan Huss was burned at the stake in violation of the Emperors assurance of his safety. Charles V, remembering this fiasco and taking council with Germany’s princes was persuaded not to repeat the error of Sigismund. (see </a:t>
            </a:r>
            <a:r>
              <a:rPr lang="en-US" sz="2300" i="1" dirty="0"/>
              <a:t>Great Controversy </a:t>
            </a:r>
            <a:r>
              <a:rPr lang="en-US" sz="2300" i="1" dirty="0" err="1"/>
              <a:t>ch.</a:t>
            </a:r>
            <a:r>
              <a:rPr lang="en-US" sz="2300" i="1" dirty="0"/>
              <a:t> 8; Jacques </a:t>
            </a:r>
            <a:r>
              <a:rPr lang="en-US" sz="2300" i="1" dirty="0" err="1"/>
              <a:t>Lenfant</a:t>
            </a:r>
            <a:r>
              <a:rPr lang="en-US" sz="2300" i="1" dirty="0"/>
              <a:t>, History of the Council of Constance vol. 1; </a:t>
            </a:r>
            <a:r>
              <a:rPr lang="en-US" sz="2300" i="1" dirty="0" err="1"/>
              <a:t>D’Aubigne</a:t>
            </a:r>
            <a:r>
              <a:rPr lang="en-US" sz="2300" i="1" dirty="0"/>
              <a:t> History of the Protestant Reformation in the 16</a:t>
            </a:r>
            <a:r>
              <a:rPr lang="en-US" sz="2300" i="1" baseline="30000" dirty="0"/>
              <a:t>th</a:t>
            </a:r>
            <a:r>
              <a:rPr lang="en-US" sz="2300" i="1" dirty="0"/>
              <a:t> Century b. 7</a:t>
            </a:r>
            <a:r>
              <a:rPr lang="en-US" sz="2300" dirty="0"/>
              <a:t>)</a:t>
            </a:r>
          </a:p>
        </p:txBody>
      </p:sp>
      <p:pic>
        <p:nvPicPr>
          <p:cNvPr id="4" name="Picture 3">
            <a:extLst>
              <a:ext uri="{FF2B5EF4-FFF2-40B4-BE49-F238E27FC236}">
                <a16:creationId xmlns:a16="http://schemas.microsoft.com/office/drawing/2014/main" id="{7ECD9FF1-E223-44DF-B8EB-A9AB143131EB}"/>
              </a:ext>
            </a:extLst>
          </p:cNvPr>
          <p:cNvPicPr>
            <a:picLocks noChangeAspect="1"/>
          </p:cNvPicPr>
          <p:nvPr/>
        </p:nvPicPr>
        <p:blipFill>
          <a:blip r:embed="rId3"/>
          <a:stretch>
            <a:fillRect/>
          </a:stretch>
        </p:blipFill>
        <p:spPr>
          <a:xfrm>
            <a:off x="7871958" y="2376487"/>
            <a:ext cx="3986422" cy="4472078"/>
          </a:xfrm>
          <a:prstGeom prst="rect">
            <a:avLst/>
          </a:prstGeom>
        </p:spPr>
      </p:pic>
      <p:sp>
        <p:nvSpPr>
          <p:cNvPr id="5" name="TextBox 4">
            <a:extLst>
              <a:ext uri="{FF2B5EF4-FFF2-40B4-BE49-F238E27FC236}">
                <a16:creationId xmlns:a16="http://schemas.microsoft.com/office/drawing/2014/main" id="{C04680B0-5D83-49D5-9A3B-7157E8E037A1}"/>
              </a:ext>
            </a:extLst>
          </p:cNvPr>
          <p:cNvSpPr txBox="1"/>
          <p:nvPr/>
        </p:nvSpPr>
        <p:spPr>
          <a:xfrm>
            <a:off x="4093424" y="3069772"/>
            <a:ext cx="3778534" cy="3046988"/>
          </a:xfrm>
          <a:prstGeom prst="rect">
            <a:avLst/>
          </a:prstGeom>
          <a:noFill/>
        </p:spPr>
        <p:txBody>
          <a:bodyPr wrap="square" rtlCol="0">
            <a:spAutoFit/>
          </a:bodyPr>
          <a:lstStyle/>
          <a:p>
            <a:r>
              <a:rPr lang="en-US" sz="2400" b="1" dirty="0">
                <a:solidFill>
                  <a:srgbClr val="0070C0"/>
                </a:solidFill>
              </a:rPr>
              <a:t>Sigismund King of Hungary (1387-1437) (left) Holy Roman Emperor (reign 1433-1437)</a:t>
            </a:r>
          </a:p>
          <a:p>
            <a:endParaRPr lang="en-US" sz="2400" b="1" dirty="0">
              <a:solidFill>
                <a:srgbClr val="0070C0"/>
              </a:solidFill>
            </a:endParaRPr>
          </a:p>
          <a:p>
            <a:r>
              <a:rPr lang="en-US" sz="2400" b="1" dirty="0">
                <a:solidFill>
                  <a:srgbClr val="0070C0"/>
                </a:solidFill>
              </a:rPr>
              <a:t>Jan Huss (right), killed as a heretic in 1415 at ‘Council of Constance’</a:t>
            </a:r>
          </a:p>
        </p:txBody>
      </p:sp>
    </p:spTree>
    <p:extLst>
      <p:ext uri="{BB962C8B-B14F-4D97-AF65-F5344CB8AC3E}">
        <p14:creationId xmlns:p14="http://schemas.microsoft.com/office/powerpoint/2010/main" val="214477585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DD91FD-0F68-4A35-B031-A8AD960532A9}"/>
              </a:ext>
            </a:extLst>
          </p:cNvPr>
          <p:cNvSpPr/>
          <p:nvPr/>
        </p:nvSpPr>
        <p:spPr>
          <a:xfrm>
            <a:off x="6733802" y="151179"/>
            <a:ext cx="5361215" cy="6555641"/>
          </a:xfrm>
          <a:prstGeom prst="rect">
            <a:avLst/>
          </a:prstGeom>
        </p:spPr>
        <p:txBody>
          <a:bodyPr wrap="square">
            <a:spAutoFit/>
          </a:bodyPr>
          <a:lstStyle/>
          <a:p>
            <a:r>
              <a:rPr lang="en-US" sz="2800" dirty="0">
                <a:solidFill>
                  <a:schemeClr val="bg1"/>
                </a:solidFill>
              </a:rPr>
              <a:t>“’I  am  firmly  resolved  to  imitate the example of my ancestors’ [</a:t>
            </a:r>
            <a:r>
              <a:rPr lang="en-US" sz="2800" dirty="0" err="1">
                <a:solidFill>
                  <a:schemeClr val="bg1"/>
                </a:solidFill>
              </a:rPr>
              <a:t>D’aubigne</a:t>
            </a:r>
            <a:r>
              <a:rPr lang="en-US" sz="2800" dirty="0">
                <a:solidFill>
                  <a:schemeClr val="bg1"/>
                </a:solidFill>
              </a:rPr>
              <a:t>, b. 7 </a:t>
            </a:r>
            <a:r>
              <a:rPr lang="en-US" sz="2800" dirty="0" err="1">
                <a:solidFill>
                  <a:schemeClr val="bg1"/>
                </a:solidFill>
              </a:rPr>
              <a:t>ch.</a:t>
            </a:r>
            <a:r>
              <a:rPr lang="en-US" sz="2800" dirty="0">
                <a:solidFill>
                  <a:schemeClr val="bg1"/>
                </a:solidFill>
              </a:rPr>
              <a:t> 9] . . . He had decided that he would not step out of the path of custom, even to walk in the ways of truth and righteousness. </a:t>
            </a:r>
            <a:r>
              <a:rPr lang="en-US" sz="2800" b="1" dirty="0">
                <a:solidFill>
                  <a:schemeClr val="bg1"/>
                </a:solidFill>
              </a:rPr>
              <a:t>Because his fathers did, he would uphold the papacy, with all its cruelty and corruption</a:t>
            </a:r>
            <a:r>
              <a:rPr lang="en-US" sz="2800" dirty="0">
                <a:solidFill>
                  <a:schemeClr val="bg1"/>
                </a:solidFill>
              </a:rPr>
              <a:t>. Thus he took his position, refusing to accept any light in advance of what his fathers had received, or to perform any duty that they had not performed. ”—</a:t>
            </a:r>
            <a:r>
              <a:rPr lang="en-US" sz="2800" i="1" dirty="0">
                <a:solidFill>
                  <a:schemeClr val="bg1"/>
                </a:solidFill>
              </a:rPr>
              <a:t>Great Controversy, Ellen White, p. 163-164</a:t>
            </a:r>
            <a:endParaRPr lang="en-US" sz="2800" dirty="0">
              <a:solidFill>
                <a:schemeClr val="bg1"/>
              </a:solidFill>
            </a:endParaRPr>
          </a:p>
        </p:txBody>
      </p:sp>
      <p:pic>
        <p:nvPicPr>
          <p:cNvPr id="3" name="Picture 2">
            <a:extLst>
              <a:ext uri="{FF2B5EF4-FFF2-40B4-BE49-F238E27FC236}">
                <a16:creationId xmlns:a16="http://schemas.microsoft.com/office/drawing/2014/main" id="{426477AC-1082-4A95-830C-0082D1EC5BCC}"/>
              </a:ext>
            </a:extLst>
          </p:cNvPr>
          <p:cNvPicPr>
            <a:picLocks noChangeAspect="1"/>
          </p:cNvPicPr>
          <p:nvPr/>
        </p:nvPicPr>
        <p:blipFill rotWithShape="1">
          <a:blip r:embed="rId2"/>
          <a:srcRect t="13465"/>
          <a:stretch/>
        </p:blipFill>
        <p:spPr>
          <a:xfrm>
            <a:off x="1052945" y="923330"/>
            <a:ext cx="4273455" cy="5934670"/>
          </a:xfrm>
          <a:prstGeom prst="rect">
            <a:avLst/>
          </a:prstGeom>
        </p:spPr>
      </p:pic>
      <p:sp>
        <p:nvSpPr>
          <p:cNvPr id="4" name="TextBox 3">
            <a:extLst>
              <a:ext uri="{FF2B5EF4-FFF2-40B4-BE49-F238E27FC236}">
                <a16:creationId xmlns:a16="http://schemas.microsoft.com/office/drawing/2014/main" id="{90A3625E-9746-4119-ADC6-99833E2E744C}"/>
              </a:ext>
            </a:extLst>
          </p:cNvPr>
          <p:cNvSpPr txBox="1"/>
          <p:nvPr/>
        </p:nvSpPr>
        <p:spPr>
          <a:xfrm>
            <a:off x="0" y="0"/>
            <a:ext cx="6636327" cy="923330"/>
          </a:xfrm>
          <a:prstGeom prst="rect">
            <a:avLst/>
          </a:prstGeom>
          <a:noFill/>
        </p:spPr>
        <p:txBody>
          <a:bodyPr wrap="square" rtlCol="0">
            <a:spAutoFit/>
          </a:bodyPr>
          <a:lstStyle/>
          <a:p>
            <a:pPr algn="ctr"/>
            <a:r>
              <a:rPr lang="en-US" sz="5400" dirty="0">
                <a:solidFill>
                  <a:srgbClr val="FFC000"/>
                </a:solidFill>
              </a:rPr>
              <a:t>Rejected the Light!!!</a:t>
            </a:r>
          </a:p>
        </p:txBody>
      </p:sp>
    </p:spTree>
    <p:extLst>
      <p:ext uri="{BB962C8B-B14F-4D97-AF65-F5344CB8AC3E}">
        <p14:creationId xmlns:p14="http://schemas.microsoft.com/office/powerpoint/2010/main" val="360861551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9511C-DEFF-4036-9A30-F6BED594AB52}"/>
              </a:ext>
            </a:extLst>
          </p:cNvPr>
          <p:cNvSpPr txBox="1"/>
          <p:nvPr/>
        </p:nvSpPr>
        <p:spPr>
          <a:xfrm>
            <a:off x="414338" y="0"/>
            <a:ext cx="11344275" cy="707886"/>
          </a:xfrm>
          <a:prstGeom prst="rect">
            <a:avLst/>
          </a:prstGeom>
          <a:noFill/>
        </p:spPr>
        <p:txBody>
          <a:bodyPr wrap="square" rtlCol="0">
            <a:spAutoFit/>
          </a:bodyPr>
          <a:lstStyle/>
          <a:p>
            <a:pPr algn="ctr"/>
            <a:r>
              <a:rPr lang="en-US" sz="4000" dirty="0"/>
              <a:t>A Life of Constant War!!!</a:t>
            </a:r>
          </a:p>
        </p:txBody>
      </p:sp>
      <p:pic>
        <p:nvPicPr>
          <p:cNvPr id="3" name="Picture 2">
            <a:extLst>
              <a:ext uri="{FF2B5EF4-FFF2-40B4-BE49-F238E27FC236}">
                <a16:creationId xmlns:a16="http://schemas.microsoft.com/office/drawing/2014/main" id="{DA8DD46C-2725-4435-B3BC-53127D1E37B0}"/>
              </a:ext>
            </a:extLst>
          </p:cNvPr>
          <p:cNvPicPr>
            <a:picLocks noChangeAspect="1"/>
          </p:cNvPicPr>
          <p:nvPr/>
        </p:nvPicPr>
        <p:blipFill>
          <a:blip r:embed="rId2"/>
          <a:stretch>
            <a:fillRect/>
          </a:stretch>
        </p:blipFill>
        <p:spPr>
          <a:xfrm>
            <a:off x="223838" y="707886"/>
            <a:ext cx="3143250" cy="4067175"/>
          </a:xfrm>
          <a:prstGeom prst="rect">
            <a:avLst/>
          </a:prstGeom>
        </p:spPr>
      </p:pic>
      <p:sp>
        <p:nvSpPr>
          <p:cNvPr id="4" name="TextBox 3">
            <a:extLst>
              <a:ext uri="{FF2B5EF4-FFF2-40B4-BE49-F238E27FC236}">
                <a16:creationId xmlns:a16="http://schemas.microsoft.com/office/drawing/2014/main" id="{72DA28B7-6466-4DDC-818A-CAA90DF808FD}"/>
              </a:ext>
            </a:extLst>
          </p:cNvPr>
          <p:cNvSpPr txBox="1"/>
          <p:nvPr/>
        </p:nvSpPr>
        <p:spPr>
          <a:xfrm>
            <a:off x="3545465" y="932443"/>
            <a:ext cx="8646535" cy="1938992"/>
          </a:xfrm>
          <a:prstGeom prst="rect">
            <a:avLst/>
          </a:prstGeom>
          <a:noFill/>
        </p:spPr>
        <p:txBody>
          <a:bodyPr wrap="square" rtlCol="0">
            <a:spAutoFit/>
          </a:bodyPr>
          <a:lstStyle/>
          <a:p>
            <a:r>
              <a:rPr lang="en-US" sz="2400" b="1" dirty="0">
                <a:solidFill>
                  <a:srgbClr val="002060"/>
                </a:solidFill>
              </a:rPr>
              <a:t>Francis I of France </a:t>
            </a:r>
            <a:r>
              <a:rPr lang="en-US" sz="2400" dirty="0">
                <a:solidFill>
                  <a:srgbClr val="002060"/>
                </a:solidFill>
              </a:rPr>
              <a:t>(reign 1515-1547) tried and failed to become Holy Roman Emperor in 1519, and dragged out the Italian Wars (bottom left) of his predecessors  (1494-1559), finally signed a treaty at the Truce of Nice (bottom right) in 1538, but the war eventually continued again. </a:t>
            </a:r>
          </a:p>
        </p:txBody>
      </p:sp>
      <p:pic>
        <p:nvPicPr>
          <p:cNvPr id="5" name="Picture 4">
            <a:extLst>
              <a:ext uri="{FF2B5EF4-FFF2-40B4-BE49-F238E27FC236}">
                <a16:creationId xmlns:a16="http://schemas.microsoft.com/office/drawing/2014/main" id="{996A2753-64F0-4EB7-942D-CF4E4D4A4D3C}"/>
              </a:ext>
            </a:extLst>
          </p:cNvPr>
          <p:cNvPicPr>
            <a:picLocks noChangeAspect="1"/>
          </p:cNvPicPr>
          <p:nvPr/>
        </p:nvPicPr>
        <p:blipFill>
          <a:blip r:embed="rId3"/>
          <a:stretch>
            <a:fillRect/>
          </a:stretch>
        </p:blipFill>
        <p:spPr>
          <a:xfrm>
            <a:off x="6542593" y="2658434"/>
            <a:ext cx="5216020" cy="3998949"/>
          </a:xfrm>
          <a:prstGeom prst="rect">
            <a:avLst/>
          </a:prstGeom>
        </p:spPr>
      </p:pic>
      <p:pic>
        <p:nvPicPr>
          <p:cNvPr id="6" name="Picture 5">
            <a:extLst>
              <a:ext uri="{FF2B5EF4-FFF2-40B4-BE49-F238E27FC236}">
                <a16:creationId xmlns:a16="http://schemas.microsoft.com/office/drawing/2014/main" id="{9CC8BFBC-BEE7-4032-AD91-B27A42273D40}"/>
              </a:ext>
            </a:extLst>
          </p:cNvPr>
          <p:cNvPicPr>
            <a:picLocks noChangeAspect="1"/>
          </p:cNvPicPr>
          <p:nvPr/>
        </p:nvPicPr>
        <p:blipFill>
          <a:blip r:embed="rId4"/>
          <a:stretch>
            <a:fillRect/>
          </a:stretch>
        </p:blipFill>
        <p:spPr>
          <a:xfrm>
            <a:off x="1260332" y="3375121"/>
            <a:ext cx="6331960" cy="3130540"/>
          </a:xfrm>
          <a:prstGeom prst="rect">
            <a:avLst/>
          </a:prstGeom>
        </p:spPr>
      </p:pic>
    </p:spTree>
    <p:extLst>
      <p:ext uri="{BB962C8B-B14F-4D97-AF65-F5344CB8AC3E}">
        <p14:creationId xmlns:p14="http://schemas.microsoft.com/office/powerpoint/2010/main" val="417876641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50A398-07D3-4E34-8042-6EF4F6427BD5}"/>
              </a:ext>
            </a:extLst>
          </p:cNvPr>
          <p:cNvSpPr txBox="1"/>
          <p:nvPr/>
        </p:nvSpPr>
        <p:spPr>
          <a:xfrm>
            <a:off x="0" y="4272677"/>
            <a:ext cx="12192000" cy="2585323"/>
          </a:xfrm>
          <a:prstGeom prst="rect">
            <a:avLst/>
          </a:prstGeom>
          <a:noFill/>
        </p:spPr>
        <p:txBody>
          <a:bodyPr wrap="square" rtlCol="0">
            <a:spAutoFit/>
          </a:bodyPr>
          <a:lstStyle/>
          <a:p>
            <a:r>
              <a:rPr lang="en-US" sz="2700" dirty="0"/>
              <a:t>The Ottoman (Muslim) Turks, constantly provoked wars before, during, and after Charles V’s reign. During his reign he was continually called away from his </a:t>
            </a:r>
            <a:r>
              <a:rPr lang="en-US" sz="2700" dirty="0" err="1"/>
              <a:t>compaigns</a:t>
            </a:r>
            <a:r>
              <a:rPr lang="en-US" sz="2700" dirty="0"/>
              <a:t> against Protestantism to deal with conflicts with the Turks, including: the Battle of </a:t>
            </a:r>
            <a:r>
              <a:rPr lang="en-US" sz="2700" dirty="0" err="1"/>
              <a:t>Mahacs</a:t>
            </a:r>
            <a:r>
              <a:rPr lang="en-US" sz="2700" dirty="0"/>
              <a:t> (1526), Conquest of Tunis (1534 and 1535), Siege of Vienna (1529), Preveza (1538)—sometimes the Ottomans even allied with the French against Charles V, such as an alliance in 1536 and the Franco-Ottoman Alliance of 1542.</a:t>
            </a:r>
          </a:p>
        </p:txBody>
      </p:sp>
      <p:pic>
        <p:nvPicPr>
          <p:cNvPr id="3" name="Picture 2">
            <a:extLst>
              <a:ext uri="{FF2B5EF4-FFF2-40B4-BE49-F238E27FC236}">
                <a16:creationId xmlns:a16="http://schemas.microsoft.com/office/drawing/2014/main" id="{2434350E-0102-4303-9CB5-5130C3E4B24B}"/>
              </a:ext>
            </a:extLst>
          </p:cNvPr>
          <p:cNvPicPr>
            <a:picLocks noChangeAspect="1"/>
          </p:cNvPicPr>
          <p:nvPr/>
        </p:nvPicPr>
        <p:blipFill rotWithShape="1">
          <a:blip r:embed="rId2"/>
          <a:srcRect r="16528"/>
          <a:stretch/>
        </p:blipFill>
        <p:spPr>
          <a:xfrm>
            <a:off x="6459776" y="-1"/>
            <a:ext cx="5717870" cy="4272677"/>
          </a:xfrm>
          <a:prstGeom prst="rect">
            <a:avLst/>
          </a:prstGeom>
        </p:spPr>
      </p:pic>
      <p:pic>
        <p:nvPicPr>
          <p:cNvPr id="4" name="Picture 3">
            <a:extLst>
              <a:ext uri="{FF2B5EF4-FFF2-40B4-BE49-F238E27FC236}">
                <a16:creationId xmlns:a16="http://schemas.microsoft.com/office/drawing/2014/main" id="{8B79C903-C5A3-47B4-837D-30A9A8C08160}"/>
              </a:ext>
            </a:extLst>
          </p:cNvPr>
          <p:cNvPicPr>
            <a:picLocks noChangeAspect="1"/>
          </p:cNvPicPr>
          <p:nvPr/>
        </p:nvPicPr>
        <p:blipFill>
          <a:blip r:embed="rId3"/>
          <a:stretch>
            <a:fillRect/>
          </a:stretch>
        </p:blipFill>
        <p:spPr>
          <a:xfrm>
            <a:off x="14354" y="0"/>
            <a:ext cx="7052562" cy="4272677"/>
          </a:xfrm>
          <a:prstGeom prst="rect">
            <a:avLst/>
          </a:prstGeom>
        </p:spPr>
      </p:pic>
      <p:sp>
        <p:nvSpPr>
          <p:cNvPr id="5" name="TextBox 4">
            <a:extLst>
              <a:ext uri="{FF2B5EF4-FFF2-40B4-BE49-F238E27FC236}">
                <a16:creationId xmlns:a16="http://schemas.microsoft.com/office/drawing/2014/main" id="{3926289E-42D2-40AC-BE5C-5D81CE9029D0}"/>
              </a:ext>
            </a:extLst>
          </p:cNvPr>
          <p:cNvSpPr txBox="1"/>
          <p:nvPr/>
        </p:nvSpPr>
        <p:spPr>
          <a:xfrm>
            <a:off x="111336" y="104898"/>
            <a:ext cx="12177646" cy="492443"/>
          </a:xfrm>
          <a:prstGeom prst="rect">
            <a:avLst/>
          </a:prstGeom>
          <a:noFill/>
        </p:spPr>
        <p:txBody>
          <a:bodyPr wrap="square" rtlCol="0">
            <a:spAutoFit/>
          </a:bodyPr>
          <a:lstStyle/>
          <a:p>
            <a:r>
              <a:rPr lang="en-US" sz="2600" dirty="0">
                <a:solidFill>
                  <a:srgbClr val="FF0000"/>
                </a:solidFill>
                <a:highlight>
                  <a:srgbClr val="000000"/>
                </a:highlight>
              </a:rPr>
              <a:t>By God’s Providence, Charles V was NEVER able to wipe out the Protestant Reformation </a:t>
            </a:r>
          </a:p>
        </p:txBody>
      </p:sp>
    </p:spTree>
    <p:extLst>
      <p:ext uri="{BB962C8B-B14F-4D97-AF65-F5344CB8AC3E}">
        <p14:creationId xmlns:p14="http://schemas.microsoft.com/office/powerpoint/2010/main" val="403688705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05817DA-D26D-41CE-90AF-5ADCE5CCC3EC}"/>
              </a:ext>
            </a:extLst>
          </p:cNvPr>
          <p:cNvSpPr txBox="1"/>
          <p:nvPr/>
        </p:nvSpPr>
        <p:spPr>
          <a:xfrm>
            <a:off x="-2147455" y="0"/>
            <a:ext cx="11443854" cy="923330"/>
          </a:xfrm>
          <a:prstGeom prst="rect">
            <a:avLst/>
          </a:prstGeom>
          <a:noFill/>
        </p:spPr>
        <p:txBody>
          <a:bodyPr wrap="square" rtlCol="0">
            <a:spAutoFit/>
          </a:bodyPr>
          <a:lstStyle/>
          <a:p>
            <a:pPr algn="ctr"/>
            <a:r>
              <a:rPr lang="en-US" sz="5400" b="1" i="1" dirty="0">
                <a:solidFill>
                  <a:srgbClr val="FF0000"/>
                </a:solidFill>
                <a:effectLst>
                  <a:outerShdw blurRad="38100" dist="38100" dir="2700000" algn="tl">
                    <a:srgbClr val="000000">
                      <a:alpha val="43137"/>
                    </a:srgbClr>
                  </a:outerShdw>
                </a:effectLst>
              </a:rPr>
              <a:t>Beneficial Alliance????</a:t>
            </a:r>
          </a:p>
        </p:txBody>
      </p:sp>
      <p:pic>
        <p:nvPicPr>
          <p:cNvPr id="3" name="Picture 2">
            <a:extLst>
              <a:ext uri="{FF2B5EF4-FFF2-40B4-BE49-F238E27FC236}">
                <a16:creationId xmlns:a16="http://schemas.microsoft.com/office/drawing/2014/main" id="{63D2B8C4-2EAC-4F02-811D-B8222049118F}"/>
              </a:ext>
            </a:extLst>
          </p:cNvPr>
          <p:cNvPicPr>
            <a:picLocks noChangeAspect="1"/>
          </p:cNvPicPr>
          <p:nvPr/>
        </p:nvPicPr>
        <p:blipFill>
          <a:blip r:embed="rId2"/>
          <a:stretch>
            <a:fillRect/>
          </a:stretch>
        </p:blipFill>
        <p:spPr>
          <a:xfrm>
            <a:off x="0" y="1048021"/>
            <a:ext cx="7861404" cy="5809979"/>
          </a:xfrm>
          <a:prstGeom prst="rect">
            <a:avLst/>
          </a:prstGeom>
        </p:spPr>
      </p:pic>
      <p:sp>
        <p:nvSpPr>
          <p:cNvPr id="4" name="TextBox 3">
            <a:extLst>
              <a:ext uri="{FF2B5EF4-FFF2-40B4-BE49-F238E27FC236}">
                <a16:creationId xmlns:a16="http://schemas.microsoft.com/office/drawing/2014/main" id="{7B5FB113-FCF0-4787-9613-EA80C17B2FD1}"/>
              </a:ext>
            </a:extLst>
          </p:cNvPr>
          <p:cNvSpPr txBox="1"/>
          <p:nvPr/>
        </p:nvSpPr>
        <p:spPr>
          <a:xfrm>
            <a:off x="8142514" y="1364343"/>
            <a:ext cx="3556000" cy="5016758"/>
          </a:xfrm>
          <a:prstGeom prst="rect">
            <a:avLst/>
          </a:prstGeom>
          <a:noFill/>
        </p:spPr>
        <p:txBody>
          <a:bodyPr wrap="square" rtlCol="0">
            <a:spAutoFit/>
          </a:bodyPr>
          <a:lstStyle/>
          <a:p>
            <a:r>
              <a:rPr lang="en-US" sz="3200" dirty="0"/>
              <a:t>Reflecting on the Diet of Spires, Ellen White, Great Controversy, p. 197 writes:</a:t>
            </a:r>
          </a:p>
          <a:p>
            <a:endParaRPr lang="en-US" sz="3200" dirty="0"/>
          </a:p>
          <a:p>
            <a:r>
              <a:rPr lang="en-US" sz="3200" dirty="0"/>
              <a:t>“A dark and threatening day had come for the Reformation. . .”</a:t>
            </a:r>
          </a:p>
        </p:txBody>
      </p:sp>
    </p:spTree>
    <p:extLst>
      <p:ext uri="{BB962C8B-B14F-4D97-AF65-F5344CB8AC3E}">
        <p14:creationId xmlns:p14="http://schemas.microsoft.com/office/powerpoint/2010/main" val="74370932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070E6D-F717-4459-9DF3-15E4097F3C99}"/>
              </a:ext>
            </a:extLst>
          </p:cNvPr>
          <p:cNvSpPr/>
          <p:nvPr/>
        </p:nvSpPr>
        <p:spPr>
          <a:xfrm>
            <a:off x="0" y="0"/>
            <a:ext cx="6594764" cy="6740307"/>
          </a:xfrm>
          <a:prstGeom prst="rect">
            <a:avLst/>
          </a:prstGeom>
        </p:spPr>
        <p:txBody>
          <a:bodyPr wrap="square">
            <a:spAutoFit/>
          </a:bodyPr>
          <a:lstStyle/>
          <a:p>
            <a:r>
              <a:rPr lang="en-US" sz="2400" dirty="0"/>
              <a:t>“Notwithstanding  the  Edict  of  Worms,  declaring  Luther  to  be  an  outlaw  and  forbidding  the  teaching  or  belief  of  his  doctrines,  religious  toleration had thus far prevailed in the empire. God's providence had held in check the forces that opposed the truth. Charles V was bent on crushing the Reformation, but often as he raised his hand to strike he had been forced to turn aside the blow. Again and again the immediate destruction of all who dared to oppose themselves to Rome appeared inevitable; but at the critical moment the armies of the Turk appeared on the eastern frontier, or the king of France, </a:t>
            </a:r>
            <a:r>
              <a:rPr lang="en-US" sz="2400" b="1" u="sng" dirty="0"/>
              <a:t>or even the pope himself, jealous of the increasing greatness of the emperor, made war upon him; and thus, amid the strife and tumult of nations, the Reformation had been left to strengthen and extend</a:t>
            </a:r>
            <a:r>
              <a:rPr lang="en-US" sz="2400" dirty="0"/>
              <a:t>.”—</a:t>
            </a:r>
            <a:r>
              <a:rPr lang="en-US" sz="2400" i="1" dirty="0"/>
              <a:t>Great Controversy, Ellen White, p. 197</a:t>
            </a:r>
            <a:endParaRPr lang="en-US" sz="2400" dirty="0"/>
          </a:p>
        </p:txBody>
      </p:sp>
      <p:pic>
        <p:nvPicPr>
          <p:cNvPr id="3" name="Picture 2">
            <a:extLst>
              <a:ext uri="{FF2B5EF4-FFF2-40B4-BE49-F238E27FC236}">
                <a16:creationId xmlns:a16="http://schemas.microsoft.com/office/drawing/2014/main" id="{49BA15A6-5848-4D6F-85E7-66E5EC245ED5}"/>
              </a:ext>
            </a:extLst>
          </p:cNvPr>
          <p:cNvPicPr>
            <a:picLocks noChangeAspect="1"/>
          </p:cNvPicPr>
          <p:nvPr/>
        </p:nvPicPr>
        <p:blipFill>
          <a:blip r:embed="rId2"/>
          <a:stretch>
            <a:fillRect/>
          </a:stretch>
        </p:blipFill>
        <p:spPr>
          <a:xfrm>
            <a:off x="6594764" y="2466973"/>
            <a:ext cx="5540564" cy="3822989"/>
          </a:xfrm>
          <a:prstGeom prst="rect">
            <a:avLst/>
          </a:prstGeom>
        </p:spPr>
      </p:pic>
      <p:sp>
        <p:nvSpPr>
          <p:cNvPr id="4" name="TextBox 3">
            <a:extLst>
              <a:ext uri="{FF2B5EF4-FFF2-40B4-BE49-F238E27FC236}">
                <a16:creationId xmlns:a16="http://schemas.microsoft.com/office/drawing/2014/main" id="{948EAA02-09B5-4301-A2CA-8E4CA6B2F3D6}"/>
              </a:ext>
            </a:extLst>
          </p:cNvPr>
          <p:cNvSpPr txBox="1"/>
          <p:nvPr/>
        </p:nvSpPr>
        <p:spPr>
          <a:xfrm>
            <a:off x="6850743" y="117693"/>
            <a:ext cx="4891314" cy="1754326"/>
          </a:xfrm>
          <a:prstGeom prst="rect">
            <a:avLst/>
          </a:prstGeom>
          <a:noFill/>
        </p:spPr>
        <p:txBody>
          <a:bodyPr wrap="square" rtlCol="0">
            <a:spAutoFit/>
          </a:bodyPr>
          <a:lstStyle/>
          <a:p>
            <a:pPr algn="ctr"/>
            <a:r>
              <a:rPr lang="en-US" sz="5400" b="1" dirty="0">
                <a:solidFill>
                  <a:srgbClr val="FF0000"/>
                </a:solidFill>
                <a:effectLst>
                  <a:outerShdw blurRad="38100" dist="38100" dir="2700000" algn="tl">
                    <a:srgbClr val="000000">
                      <a:alpha val="43137"/>
                    </a:srgbClr>
                  </a:outerShdw>
                </a:effectLst>
              </a:rPr>
              <a:t>Unwise Alliance!</a:t>
            </a:r>
          </a:p>
        </p:txBody>
      </p:sp>
    </p:spTree>
    <p:extLst>
      <p:ext uri="{BB962C8B-B14F-4D97-AF65-F5344CB8AC3E}">
        <p14:creationId xmlns:p14="http://schemas.microsoft.com/office/powerpoint/2010/main" val="65594543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78268E-9D21-49FA-8A28-F3934570EED7}"/>
              </a:ext>
            </a:extLst>
          </p:cNvPr>
          <p:cNvSpPr/>
          <p:nvPr/>
        </p:nvSpPr>
        <p:spPr>
          <a:xfrm>
            <a:off x="0" y="-64122"/>
            <a:ext cx="12192000" cy="1015663"/>
          </a:xfrm>
          <a:prstGeom prst="rect">
            <a:avLst/>
          </a:prstGeom>
        </p:spPr>
        <p:txBody>
          <a:bodyPr wrap="square">
            <a:spAutoFit/>
          </a:bodyPr>
          <a:lstStyle/>
          <a:p>
            <a:r>
              <a:rPr lang="en-US" sz="3000" b="1" u="sng" dirty="0">
                <a:solidFill>
                  <a:prstClr val="black"/>
                </a:solidFill>
              </a:rPr>
              <a:t>“and thus, amid the strife and tumult of nations, the Reformation had been left to strengthen and extend</a:t>
            </a:r>
            <a:r>
              <a:rPr lang="en-US" sz="3000" dirty="0">
                <a:solidFill>
                  <a:prstClr val="black"/>
                </a:solidFill>
              </a:rPr>
              <a:t>.”—</a:t>
            </a:r>
            <a:r>
              <a:rPr lang="en-US" sz="3000" i="1" dirty="0">
                <a:solidFill>
                  <a:prstClr val="black"/>
                </a:solidFill>
              </a:rPr>
              <a:t>Great Controversy, Ellen White, p. 197</a:t>
            </a:r>
            <a:endParaRPr lang="en-US" sz="3000" dirty="0"/>
          </a:p>
        </p:txBody>
      </p:sp>
      <p:pic>
        <p:nvPicPr>
          <p:cNvPr id="3" name="Picture 2">
            <a:extLst>
              <a:ext uri="{FF2B5EF4-FFF2-40B4-BE49-F238E27FC236}">
                <a16:creationId xmlns:a16="http://schemas.microsoft.com/office/drawing/2014/main" id="{32724B2B-C5D6-4883-A1E6-E4F7399D3EB4}"/>
              </a:ext>
            </a:extLst>
          </p:cNvPr>
          <p:cNvPicPr>
            <a:picLocks noChangeAspect="1"/>
          </p:cNvPicPr>
          <p:nvPr/>
        </p:nvPicPr>
        <p:blipFill>
          <a:blip r:embed="rId2"/>
          <a:stretch>
            <a:fillRect/>
          </a:stretch>
        </p:blipFill>
        <p:spPr>
          <a:xfrm>
            <a:off x="7650058" y="3872606"/>
            <a:ext cx="4541941" cy="3025631"/>
          </a:xfrm>
          <a:prstGeom prst="rect">
            <a:avLst/>
          </a:prstGeom>
        </p:spPr>
      </p:pic>
      <p:pic>
        <p:nvPicPr>
          <p:cNvPr id="4" name="Picture 3">
            <a:extLst>
              <a:ext uri="{FF2B5EF4-FFF2-40B4-BE49-F238E27FC236}">
                <a16:creationId xmlns:a16="http://schemas.microsoft.com/office/drawing/2014/main" id="{9F09A806-76ED-49DF-AFEF-C208F7E834BE}"/>
              </a:ext>
            </a:extLst>
          </p:cNvPr>
          <p:cNvPicPr>
            <a:picLocks noChangeAspect="1"/>
          </p:cNvPicPr>
          <p:nvPr/>
        </p:nvPicPr>
        <p:blipFill rotWithShape="1">
          <a:blip r:embed="rId3"/>
          <a:srcRect t="18026"/>
          <a:stretch/>
        </p:blipFill>
        <p:spPr>
          <a:xfrm>
            <a:off x="0" y="951541"/>
            <a:ext cx="5086350" cy="3131037"/>
          </a:xfrm>
          <a:prstGeom prst="rect">
            <a:avLst/>
          </a:prstGeom>
        </p:spPr>
      </p:pic>
      <p:sp>
        <p:nvSpPr>
          <p:cNvPr id="6" name="TextBox 5">
            <a:extLst>
              <a:ext uri="{FF2B5EF4-FFF2-40B4-BE49-F238E27FC236}">
                <a16:creationId xmlns:a16="http://schemas.microsoft.com/office/drawing/2014/main" id="{8840B8B7-318D-4C5D-8153-57AA2149D7BC}"/>
              </a:ext>
            </a:extLst>
          </p:cNvPr>
          <p:cNvSpPr txBox="1"/>
          <p:nvPr/>
        </p:nvSpPr>
        <p:spPr>
          <a:xfrm>
            <a:off x="0" y="4180344"/>
            <a:ext cx="7620000" cy="2677656"/>
          </a:xfrm>
          <a:prstGeom prst="rect">
            <a:avLst/>
          </a:prstGeom>
          <a:noFill/>
        </p:spPr>
        <p:txBody>
          <a:bodyPr wrap="square" rtlCol="0">
            <a:spAutoFit/>
          </a:bodyPr>
          <a:lstStyle/>
          <a:p>
            <a:r>
              <a:rPr lang="en-US" sz="2400" dirty="0">
                <a:solidFill>
                  <a:srgbClr val="002060"/>
                </a:solidFill>
              </a:rPr>
              <a:t>Undoubtedly, the kings of the earth will unite as did Charles V, to finally stamp out Protestantism from the face of the earth. Now, as then, alliance with this wicked institution will backfire into misery, strife, weakness, and ultimately destruction as the Lord returns to vindicate His message, His people, His law, and His Name to show a difference between the unholy and the holy.</a:t>
            </a:r>
          </a:p>
        </p:txBody>
      </p:sp>
      <p:sp>
        <p:nvSpPr>
          <p:cNvPr id="8" name="Rectangle 7">
            <a:extLst>
              <a:ext uri="{FF2B5EF4-FFF2-40B4-BE49-F238E27FC236}">
                <a16:creationId xmlns:a16="http://schemas.microsoft.com/office/drawing/2014/main" id="{CCD09CBC-6248-44BD-9028-CBBA4FCA643A}"/>
              </a:ext>
            </a:extLst>
          </p:cNvPr>
          <p:cNvSpPr/>
          <p:nvPr/>
        </p:nvSpPr>
        <p:spPr>
          <a:xfrm>
            <a:off x="5058644" y="951541"/>
            <a:ext cx="7133356" cy="2725533"/>
          </a:xfrm>
          <a:prstGeom prst="rect">
            <a:avLst/>
          </a:prstGeom>
          <a:solidFill>
            <a:srgbClr val="01B32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6B09657-F5A8-4A8B-AA41-29987130873E}"/>
              </a:ext>
            </a:extLst>
          </p:cNvPr>
          <p:cNvSpPr txBox="1"/>
          <p:nvPr/>
        </p:nvSpPr>
        <p:spPr>
          <a:xfrm>
            <a:off x="5072497" y="961757"/>
            <a:ext cx="7119502" cy="2677656"/>
          </a:xfrm>
          <a:prstGeom prst="rect">
            <a:avLst/>
          </a:prstGeom>
          <a:noFill/>
        </p:spPr>
        <p:txBody>
          <a:bodyPr wrap="square" rtlCol="0">
            <a:spAutoFit/>
          </a:bodyPr>
          <a:lstStyle/>
          <a:p>
            <a:r>
              <a:rPr lang="en-US" sz="2800" dirty="0">
                <a:solidFill>
                  <a:schemeClr val="bg1"/>
                </a:solidFill>
              </a:rPr>
              <a:t>Do NOT be Deceived! What may appear as world peace and community may actually be </a:t>
            </a:r>
            <a:r>
              <a:rPr lang="en-US" sz="2800" b="1" u="sng" dirty="0">
                <a:solidFill>
                  <a:schemeClr val="bg1"/>
                </a:solidFill>
              </a:rPr>
              <a:t>compromising Christ</a:t>
            </a:r>
            <a:r>
              <a:rPr lang="en-US" sz="2800" dirty="0">
                <a:solidFill>
                  <a:schemeClr val="bg1"/>
                </a:solidFill>
              </a:rPr>
              <a:t> and all He and His Apostles stood for! Like the Tower of Babel, NOT “all” cooperative world movements are good!</a:t>
            </a:r>
          </a:p>
        </p:txBody>
      </p:sp>
    </p:spTree>
    <p:extLst>
      <p:ext uri="{BB962C8B-B14F-4D97-AF65-F5344CB8AC3E}">
        <p14:creationId xmlns:p14="http://schemas.microsoft.com/office/powerpoint/2010/main" val="271422051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4E8E52-B00B-42F9-ADE5-EAF1E4204678}"/>
              </a:ext>
            </a:extLst>
          </p:cNvPr>
          <p:cNvPicPr>
            <a:picLocks noChangeAspect="1"/>
          </p:cNvPicPr>
          <p:nvPr/>
        </p:nvPicPr>
        <p:blipFill>
          <a:blip r:embed="rId2"/>
          <a:stretch>
            <a:fillRect/>
          </a:stretch>
        </p:blipFill>
        <p:spPr>
          <a:xfrm>
            <a:off x="1158240" y="0"/>
            <a:ext cx="9875520" cy="6858000"/>
          </a:xfrm>
          <a:prstGeom prst="rect">
            <a:avLst/>
          </a:prstGeom>
        </p:spPr>
      </p:pic>
    </p:spTree>
    <p:extLst>
      <p:ext uri="{BB962C8B-B14F-4D97-AF65-F5344CB8AC3E}">
        <p14:creationId xmlns:p14="http://schemas.microsoft.com/office/powerpoint/2010/main" val="325878861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84F50-C7A8-4995-BE80-B6C739D5399A}"/>
              </a:ext>
            </a:extLst>
          </p:cNvPr>
          <p:cNvPicPr>
            <a:picLocks noChangeAspect="1"/>
          </p:cNvPicPr>
          <p:nvPr/>
        </p:nvPicPr>
        <p:blipFill rotWithShape="1">
          <a:blip r:embed="rId2"/>
          <a:srcRect/>
          <a:stretch/>
        </p:blipFill>
        <p:spPr>
          <a:xfrm>
            <a:off x="362857" y="923330"/>
            <a:ext cx="4966524" cy="2793670"/>
          </a:xfrm>
          <a:prstGeom prst="rect">
            <a:avLst/>
          </a:prstGeom>
        </p:spPr>
      </p:pic>
      <p:sp>
        <p:nvSpPr>
          <p:cNvPr id="3" name="TextBox 2">
            <a:extLst>
              <a:ext uri="{FF2B5EF4-FFF2-40B4-BE49-F238E27FC236}">
                <a16:creationId xmlns:a16="http://schemas.microsoft.com/office/drawing/2014/main" id="{F84D35CD-C9AB-4CB5-BC92-8CB87021681B}"/>
              </a:ext>
            </a:extLst>
          </p:cNvPr>
          <p:cNvSpPr txBox="1"/>
          <p:nvPr/>
        </p:nvSpPr>
        <p:spPr>
          <a:xfrm>
            <a:off x="217714" y="0"/>
            <a:ext cx="11611429" cy="923330"/>
          </a:xfrm>
          <a:prstGeom prst="rect">
            <a:avLst/>
          </a:prstGeom>
          <a:noFill/>
        </p:spPr>
        <p:txBody>
          <a:bodyPr wrap="square" rtlCol="0">
            <a:spAutoFit/>
          </a:bodyPr>
          <a:lstStyle/>
          <a:p>
            <a:r>
              <a:rPr lang="en-US" sz="5400" dirty="0">
                <a:solidFill>
                  <a:srgbClr val="660066"/>
                </a:solidFill>
                <a:effectLst>
                  <a:outerShdw blurRad="38100" dist="38100" dir="2700000" algn="tl">
                    <a:srgbClr val="000000">
                      <a:alpha val="43137"/>
                    </a:srgbClr>
                  </a:outerShdw>
                </a:effectLst>
              </a:rPr>
              <a:t>We are called to Finish the Reformation</a:t>
            </a:r>
          </a:p>
        </p:txBody>
      </p:sp>
      <p:sp>
        <p:nvSpPr>
          <p:cNvPr id="4" name="TextBox 3">
            <a:extLst>
              <a:ext uri="{FF2B5EF4-FFF2-40B4-BE49-F238E27FC236}">
                <a16:creationId xmlns:a16="http://schemas.microsoft.com/office/drawing/2014/main" id="{05B20A9D-EDCA-4DE8-B0EC-460CE2EBF0BB}"/>
              </a:ext>
            </a:extLst>
          </p:cNvPr>
          <p:cNvSpPr txBox="1"/>
          <p:nvPr/>
        </p:nvSpPr>
        <p:spPr>
          <a:xfrm>
            <a:off x="5584755" y="923330"/>
            <a:ext cx="6440990" cy="3970318"/>
          </a:xfrm>
          <a:prstGeom prst="rect">
            <a:avLst/>
          </a:prstGeom>
          <a:noFill/>
        </p:spPr>
        <p:txBody>
          <a:bodyPr wrap="square" rtlCol="0">
            <a:spAutoFit/>
          </a:bodyPr>
          <a:lstStyle/>
          <a:p>
            <a:r>
              <a:rPr lang="en-US" sz="2800" dirty="0"/>
              <a:t>Columbia Encyclopedia 6</a:t>
            </a:r>
            <a:r>
              <a:rPr lang="en-US" sz="2800" baseline="30000" dirty="0"/>
              <a:t>th</a:t>
            </a:r>
            <a:r>
              <a:rPr lang="en-US" sz="2800" dirty="0"/>
              <a:t> ed. “In Germany, at the Diet of Worms in 1521, Charles secured a compromise regarding certain issues at the Diet, but he unyieldingly opposed the doctrines of Martin Luther. In his written opinion, </a:t>
            </a:r>
            <a:r>
              <a:rPr lang="en-US" sz="2800" b="1" u="sng" dirty="0"/>
              <a:t>Charles declared himself ready to stake his dominions, friends, blood, life, and soul on the extinction of heresy</a:t>
            </a:r>
            <a:r>
              <a:rPr lang="en-US" sz="2800" dirty="0"/>
              <a:t>”</a:t>
            </a:r>
          </a:p>
        </p:txBody>
      </p:sp>
      <p:sp>
        <p:nvSpPr>
          <p:cNvPr id="5" name="TextBox 4">
            <a:extLst>
              <a:ext uri="{FF2B5EF4-FFF2-40B4-BE49-F238E27FC236}">
                <a16:creationId xmlns:a16="http://schemas.microsoft.com/office/drawing/2014/main" id="{AE47739F-EB78-4D86-9413-50C08AB9C232}"/>
              </a:ext>
            </a:extLst>
          </p:cNvPr>
          <p:cNvSpPr txBox="1"/>
          <p:nvPr/>
        </p:nvSpPr>
        <p:spPr>
          <a:xfrm>
            <a:off x="0" y="5948641"/>
            <a:ext cx="12192000" cy="692497"/>
          </a:xfrm>
          <a:prstGeom prst="rect">
            <a:avLst/>
          </a:prstGeom>
          <a:noFill/>
        </p:spPr>
        <p:txBody>
          <a:bodyPr wrap="square" rtlCol="0">
            <a:spAutoFit/>
          </a:bodyPr>
          <a:lstStyle/>
          <a:p>
            <a:r>
              <a:rPr lang="en-US" sz="3900" i="1" u="sng" dirty="0">
                <a:solidFill>
                  <a:srgbClr val="FF0000"/>
                </a:solidFill>
                <a:effectLst>
                  <a:outerShdw blurRad="38100" dist="38100" dir="2700000" algn="tl">
                    <a:srgbClr val="000000">
                      <a:alpha val="43137"/>
                    </a:srgbClr>
                  </a:outerShdw>
                </a:effectLst>
              </a:rPr>
              <a:t>What are God’s People Doing to Finish the Reformation???</a:t>
            </a:r>
          </a:p>
        </p:txBody>
      </p:sp>
      <p:pic>
        <p:nvPicPr>
          <p:cNvPr id="6" name="Picture 5">
            <a:extLst>
              <a:ext uri="{FF2B5EF4-FFF2-40B4-BE49-F238E27FC236}">
                <a16:creationId xmlns:a16="http://schemas.microsoft.com/office/drawing/2014/main" id="{4ADF70F5-AE53-4BC5-BA93-4D12D9264FE9}"/>
              </a:ext>
            </a:extLst>
          </p:cNvPr>
          <p:cNvPicPr>
            <a:picLocks noChangeAspect="1"/>
          </p:cNvPicPr>
          <p:nvPr/>
        </p:nvPicPr>
        <p:blipFill>
          <a:blip r:embed="rId3"/>
          <a:stretch>
            <a:fillRect/>
          </a:stretch>
        </p:blipFill>
        <p:spPr>
          <a:xfrm>
            <a:off x="1030431" y="3429000"/>
            <a:ext cx="3569278" cy="2371989"/>
          </a:xfrm>
          <a:prstGeom prst="rect">
            <a:avLst/>
          </a:prstGeom>
        </p:spPr>
      </p:pic>
    </p:spTree>
    <p:extLst>
      <p:ext uri="{BB962C8B-B14F-4D97-AF65-F5344CB8AC3E}">
        <p14:creationId xmlns:p14="http://schemas.microsoft.com/office/powerpoint/2010/main" val="303751140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73570E-42D7-46F1-8FE4-E2C620BD768A}"/>
              </a:ext>
            </a:extLst>
          </p:cNvPr>
          <p:cNvSpPr txBox="1"/>
          <p:nvPr/>
        </p:nvSpPr>
        <p:spPr>
          <a:xfrm>
            <a:off x="6511637" y="181957"/>
            <a:ext cx="5680363" cy="6494085"/>
          </a:xfrm>
          <a:prstGeom prst="rect">
            <a:avLst/>
          </a:prstGeom>
          <a:noFill/>
        </p:spPr>
        <p:txBody>
          <a:bodyPr wrap="square" rtlCol="0">
            <a:spAutoFit/>
          </a:bodyPr>
          <a:lstStyle/>
          <a:p>
            <a:r>
              <a:rPr lang="en-US" sz="3200" dirty="0">
                <a:solidFill>
                  <a:schemeClr val="bg1"/>
                </a:solidFill>
              </a:rPr>
              <a:t>“Late in May 1521 he signed the </a:t>
            </a:r>
            <a:r>
              <a:rPr lang="en-US" sz="3200" b="1" u="sng" dirty="0">
                <a:solidFill>
                  <a:schemeClr val="bg1"/>
                </a:solidFill>
              </a:rPr>
              <a:t>Edict of Worms, outlawing Luther and his followers</a:t>
            </a:r>
            <a:r>
              <a:rPr lang="en-US" sz="3200" dirty="0">
                <a:solidFill>
                  <a:schemeClr val="bg1"/>
                </a:solidFill>
              </a:rPr>
              <a:t>. However, Charles’ </a:t>
            </a:r>
            <a:r>
              <a:rPr lang="en-US" sz="3200" b="1" u="sng" dirty="0">
                <a:solidFill>
                  <a:schemeClr val="bg1"/>
                </a:solidFill>
              </a:rPr>
              <a:t>preoccupation with the war with France prevented him from checking the spread of Luther’s doctrines</a:t>
            </a:r>
            <a:r>
              <a:rPr lang="en-US" sz="3200" dirty="0">
                <a:solidFill>
                  <a:schemeClr val="bg1"/>
                </a:solidFill>
              </a:rPr>
              <a:t>. Charles was </a:t>
            </a:r>
            <a:r>
              <a:rPr lang="en-US" sz="3200" b="1" dirty="0">
                <a:solidFill>
                  <a:schemeClr val="bg1"/>
                </a:solidFill>
              </a:rPr>
              <a:t>not always supported by the popes, who were concerned with the threat to their temporal power </a:t>
            </a:r>
            <a:r>
              <a:rPr lang="en-US" sz="3200" dirty="0">
                <a:solidFill>
                  <a:schemeClr val="bg1"/>
                </a:solidFill>
              </a:rPr>
              <a:t>and independence posed by imperial domination of Italy.”</a:t>
            </a:r>
          </a:p>
        </p:txBody>
      </p:sp>
      <p:pic>
        <p:nvPicPr>
          <p:cNvPr id="3" name="Picture 2">
            <a:extLst>
              <a:ext uri="{FF2B5EF4-FFF2-40B4-BE49-F238E27FC236}">
                <a16:creationId xmlns:a16="http://schemas.microsoft.com/office/drawing/2014/main" id="{5A470AB7-0058-4997-A390-7BAF441F0526}"/>
              </a:ext>
            </a:extLst>
          </p:cNvPr>
          <p:cNvPicPr>
            <a:picLocks noChangeAspect="1"/>
          </p:cNvPicPr>
          <p:nvPr/>
        </p:nvPicPr>
        <p:blipFill>
          <a:blip r:embed="rId2"/>
          <a:stretch>
            <a:fillRect/>
          </a:stretch>
        </p:blipFill>
        <p:spPr>
          <a:xfrm>
            <a:off x="0" y="2028103"/>
            <a:ext cx="6511637" cy="4341091"/>
          </a:xfrm>
          <a:prstGeom prst="rect">
            <a:avLst/>
          </a:prstGeom>
        </p:spPr>
      </p:pic>
      <p:sp>
        <p:nvSpPr>
          <p:cNvPr id="4" name="TextBox 3">
            <a:extLst>
              <a:ext uri="{FF2B5EF4-FFF2-40B4-BE49-F238E27FC236}">
                <a16:creationId xmlns:a16="http://schemas.microsoft.com/office/drawing/2014/main" id="{69421355-0059-47F1-B285-4B8DC14214AB}"/>
              </a:ext>
            </a:extLst>
          </p:cNvPr>
          <p:cNvSpPr txBox="1"/>
          <p:nvPr/>
        </p:nvSpPr>
        <p:spPr>
          <a:xfrm>
            <a:off x="171450" y="328613"/>
            <a:ext cx="6072188" cy="1200329"/>
          </a:xfrm>
          <a:prstGeom prst="rect">
            <a:avLst/>
          </a:prstGeom>
          <a:noFill/>
        </p:spPr>
        <p:txBody>
          <a:bodyPr wrap="square" rtlCol="0">
            <a:spAutoFit/>
          </a:bodyPr>
          <a:lstStyle/>
          <a:p>
            <a:r>
              <a:rPr lang="en-US" sz="3600" b="1" dirty="0">
                <a:solidFill>
                  <a:srgbClr val="FFC000"/>
                </a:solidFill>
              </a:rPr>
              <a:t>Outlawed for believing and teaching the Bible???</a:t>
            </a:r>
          </a:p>
        </p:txBody>
      </p:sp>
    </p:spTree>
    <p:extLst>
      <p:ext uri="{BB962C8B-B14F-4D97-AF65-F5344CB8AC3E}">
        <p14:creationId xmlns:p14="http://schemas.microsoft.com/office/powerpoint/2010/main" val="266450147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332797-0BCB-442A-ACB7-36C6AC7371FE}"/>
              </a:ext>
            </a:extLst>
          </p:cNvPr>
          <p:cNvSpPr txBox="1"/>
          <p:nvPr/>
        </p:nvSpPr>
        <p:spPr>
          <a:xfrm>
            <a:off x="152400" y="366623"/>
            <a:ext cx="6082146" cy="6124754"/>
          </a:xfrm>
          <a:prstGeom prst="rect">
            <a:avLst/>
          </a:prstGeom>
          <a:noFill/>
        </p:spPr>
        <p:txBody>
          <a:bodyPr wrap="square" rtlCol="0">
            <a:spAutoFit/>
          </a:bodyPr>
          <a:lstStyle/>
          <a:p>
            <a:r>
              <a:rPr lang="en-US" sz="2800" dirty="0"/>
              <a:t>Columbia Encyclopedia 6</a:t>
            </a:r>
            <a:r>
              <a:rPr lang="en-US" sz="2800" baseline="30000" dirty="0"/>
              <a:t>th</a:t>
            </a:r>
            <a:r>
              <a:rPr lang="en-US" sz="2800" dirty="0"/>
              <a:t> Ed. On Charles V: He had a truce with the Turks, which gave Charles some rest from his wars with them. At last, </a:t>
            </a:r>
            <a:r>
              <a:rPr lang="en-US" sz="2800" b="1" u="sng" dirty="0"/>
              <a:t>the way opened for the Counter-Reformation ardently desired by Charles and forwarded by St. Ignatius of Loyola</a:t>
            </a:r>
            <a:r>
              <a:rPr lang="en-US" sz="2800" dirty="0"/>
              <a:t>. Turning on the Protestant princes of Germany, Charles split their ranks, attacked their league in 1546, defeated certain German princes in 1547, made a compromised profession of doctrine that he then tried to impose on the Protestants with the help of Spanish troops.</a:t>
            </a:r>
          </a:p>
        </p:txBody>
      </p:sp>
      <p:pic>
        <p:nvPicPr>
          <p:cNvPr id="3" name="Picture 2">
            <a:extLst>
              <a:ext uri="{FF2B5EF4-FFF2-40B4-BE49-F238E27FC236}">
                <a16:creationId xmlns:a16="http://schemas.microsoft.com/office/drawing/2014/main" id="{B15FFDD3-DE83-4EFD-9022-01D5FDDAC3E5}"/>
              </a:ext>
            </a:extLst>
          </p:cNvPr>
          <p:cNvPicPr>
            <a:picLocks noChangeAspect="1"/>
          </p:cNvPicPr>
          <p:nvPr/>
        </p:nvPicPr>
        <p:blipFill>
          <a:blip r:embed="rId2"/>
          <a:stretch>
            <a:fillRect/>
          </a:stretch>
        </p:blipFill>
        <p:spPr>
          <a:xfrm>
            <a:off x="6699849" y="0"/>
            <a:ext cx="5492151" cy="6858000"/>
          </a:xfrm>
          <a:prstGeom prst="rect">
            <a:avLst/>
          </a:prstGeom>
        </p:spPr>
      </p:pic>
    </p:spTree>
    <p:extLst>
      <p:ext uri="{BB962C8B-B14F-4D97-AF65-F5344CB8AC3E}">
        <p14:creationId xmlns:p14="http://schemas.microsoft.com/office/powerpoint/2010/main" val="337892726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008B6B-A61D-4733-B703-A5F4587826F5}"/>
              </a:ext>
            </a:extLst>
          </p:cNvPr>
          <p:cNvSpPr/>
          <p:nvPr/>
        </p:nvSpPr>
        <p:spPr>
          <a:xfrm>
            <a:off x="5292436" y="0"/>
            <a:ext cx="6899564" cy="6986528"/>
          </a:xfrm>
          <a:prstGeom prst="rect">
            <a:avLst/>
          </a:prstGeom>
        </p:spPr>
        <p:txBody>
          <a:bodyPr wrap="square">
            <a:spAutoFit/>
          </a:bodyPr>
          <a:lstStyle/>
          <a:p>
            <a:r>
              <a:rPr lang="en-US" sz="2800" dirty="0">
                <a:solidFill>
                  <a:srgbClr val="FFC000"/>
                </a:solidFill>
              </a:rPr>
              <a:t>In 1552, Maurice of Saxony changed sides again and called in France to help, and even attempted to capture Charles at Innsbruck. . . </a:t>
            </a:r>
          </a:p>
          <a:p>
            <a:endParaRPr lang="en-US" sz="2800" dirty="0">
              <a:solidFill>
                <a:srgbClr val="FFC000"/>
              </a:solidFill>
            </a:endParaRPr>
          </a:p>
          <a:p>
            <a:endParaRPr lang="en-US" sz="2800" dirty="0">
              <a:solidFill>
                <a:srgbClr val="FFC000"/>
              </a:solidFill>
            </a:endParaRPr>
          </a:p>
          <a:p>
            <a:endParaRPr lang="en-US" sz="2800" dirty="0">
              <a:solidFill>
                <a:srgbClr val="FFC000"/>
              </a:solidFill>
            </a:endParaRPr>
          </a:p>
          <a:p>
            <a:endParaRPr lang="en-US" sz="2800" dirty="0">
              <a:solidFill>
                <a:srgbClr val="FFC000"/>
              </a:solidFill>
            </a:endParaRPr>
          </a:p>
          <a:p>
            <a:endParaRPr lang="en-US" sz="2800" dirty="0">
              <a:solidFill>
                <a:srgbClr val="FFC000"/>
              </a:solidFill>
            </a:endParaRPr>
          </a:p>
          <a:p>
            <a:endParaRPr lang="en-US" sz="2800" dirty="0">
              <a:solidFill>
                <a:srgbClr val="FFC000"/>
              </a:solidFill>
            </a:endParaRPr>
          </a:p>
          <a:p>
            <a:endParaRPr lang="en-US" sz="2800" dirty="0">
              <a:solidFill>
                <a:srgbClr val="FFC000"/>
              </a:solidFill>
            </a:endParaRPr>
          </a:p>
          <a:p>
            <a:endParaRPr lang="en-US" sz="2800" dirty="0">
              <a:solidFill>
                <a:srgbClr val="FFC000"/>
              </a:solidFill>
            </a:endParaRPr>
          </a:p>
          <a:p>
            <a:endParaRPr lang="en-US" sz="2800" dirty="0">
              <a:solidFill>
                <a:srgbClr val="FFC000"/>
              </a:solidFill>
            </a:endParaRPr>
          </a:p>
          <a:p>
            <a:r>
              <a:rPr lang="en-US" sz="2800" dirty="0">
                <a:solidFill>
                  <a:srgbClr val="FFC000"/>
                </a:solidFill>
              </a:rPr>
              <a:t>Yet Charles failed in his purpose to turn the Protestants to the Roman Catholic Church. And the human and financial cost of constant warfare drained Spanish resources. . .</a:t>
            </a:r>
          </a:p>
        </p:txBody>
      </p:sp>
      <p:pic>
        <p:nvPicPr>
          <p:cNvPr id="3" name="Picture 2">
            <a:extLst>
              <a:ext uri="{FF2B5EF4-FFF2-40B4-BE49-F238E27FC236}">
                <a16:creationId xmlns:a16="http://schemas.microsoft.com/office/drawing/2014/main" id="{6F1AB4BE-B3A7-4BAB-9FC1-C294C5C5C545}"/>
              </a:ext>
            </a:extLst>
          </p:cNvPr>
          <p:cNvPicPr>
            <a:picLocks noChangeAspect="1"/>
          </p:cNvPicPr>
          <p:nvPr/>
        </p:nvPicPr>
        <p:blipFill rotWithShape="1">
          <a:blip r:embed="rId2"/>
          <a:srcRect b="8929"/>
          <a:stretch/>
        </p:blipFill>
        <p:spPr>
          <a:xfrm>
            <a:off x="387926" y="0"/>
            <a:ext cx="4904510" cy="6015038"/>
          </a:xfrm>
          <a:prstGeom prst="rect">
            <a:avLst/>
          </a:prstGeom>
        </p:spPr>
      </p:pic>
      <p:sp>
        <p:nvSpPr>
          <p:cNvPr id="4" name="TextBox 3">
            <a:extLst>
              <a:ext uri="{FF2B5EF4-FFF2-40B4-BE49-F238E27FC236}">
                <a16:creationId xmlns:a16="http://schemas.microsoft.com/office/drawing/2014/main" id="{32182E5E-4502-4DF7-9020-EB7DEC366FA4}"/>
              </a:ext>
            </a:extLst>
          </p:cNvPr>
          <p:cNvSpPr txBox="1"/>
          <p:nvPr/>
        </p:nvSpPr>
        <p:spPr>
          <a:xfrm>
            <a:off x="1" y="6015038"/>
            <a:ext cx="4904510" cy="1200329"/>
          </a:xfrm>
          <a:prstGeom prst="rect">
            <a:avLst/>
          </a:prstGeom>
          <a:noFill/>
        </p:spPr>
        <p:txBody>
          <a:bodyPr wrap="square" rtlCol="0">
            <a:spAutoFit/>
          </a:bodyPr>
          <a:lstStyle/>
          <a:p>
            <a:r>
              <a:rPr lang="en-US" sz="2400" b="1" dirty="0">
                <a:solidFill>
                  <a:schemeClr val="bg1"/>
                </a:solidFill>
              </a:rPr>
              <a:t>Maurice of Saxony  </a:t>
            </a:r>
            <a:r>
              <a:rPr lang="en-US" sz="2400" dirty="0">
                <a:solidFill>
                  <a:schemeClr val="bg1"/>
                </a:solidFill>
              </a:rPr>
              <a:t>(Elector of Saxony 1547-1553)-killed in battle of </a:t>
            </a:r>
            <a:r>
              <a:rPr lang="en-US" sz="2400" dirty="0" err="1">
                <a:solidFill>
                  <a:schemeClr val="bg1"/>
                </a:solidFill>
              </a:rPr>
              <a:t>Sievershausen</a:t>
            </a:r>
            <a:endParaRPr lang="en-US" sz="2400" dirty="0">
              <a:solidFill>
                <a:schemeClr val="bg1"/>
              </a:solidFill>
            </a:endParaRPr>
          </a:p>
        </p:txBody>
      </p:sp>
      <p:sp>
        <p:nvSpPr>
          <p:cNvPr id="6" name="Rectangle 5">
            <a:extLst>
              <a:ext uri="{FF2B5EF4-FFF2-40B4-BE49-F238E27FC236}">
                <a16:creationId xmlns:a16="http://schemas.microsoft.com/office/drawing/2014/main" id="{4C700B42-CF99-4BE5-96F2-E1003AF07E56}"/>
              </a:ext>
            </a:extLst>
          </p:cNvPr>
          <p:cNvSpPr/>
          <p:nvPr/>
        </p:nvSpPr>
        <p:spPr>
          <a:xfrm>
            <a:off x="5915023" y="1305459"/>
            <a:ext cx="5934511" cy="3866617"/>
          </a:xfrm>
          <a:prstGeom prst="rect">
            <a:avLst/>
          </a:prstGeom>
          <a:solidFill>
            <a:srgbClr val="660066"/>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261864E-CBB7-42D5-BBEB-9663A30754E9}"/>
              </a:ext>
            </a:extLst>
          </p:cNvPr>
          <p:cNvSpPr txBox="1"/>
          <p:nvPr/>
        </p:nvSpPr>
        <p:spPr>
          <a:xfrm>
            <a:off x="5915024" y="1237143"/>
            <a:ext cx="5889049" cy="3985706"/>
          </a:xfrm>
          <a:prstGeom prst="rect">
            <a:avLst/>
          </a:prstGeom>
          <a:noFill/>
        </p:spPr>
        <p:txBody>
          <a:bodyPr wrap="square" rtlCol="0">
            <a:spAutoFit/>
          </a:bodyPr>
          <a:lstStyle/>
          <a:p>
            <a:r>
              <a:rPr lang="en-US" sz="2300" b="1" dirty="0">
                <a:solidFill>
                  <a:schemeClr val="bg1"/>
                </a:solidFill>
                <a:latin typeface="Times New Roman" panose="02020603050405020304" pitchFamily="18" charset="0"/>
                <a:cs typeface="Times New Roman" panose="02020603050405020304" pitchFamily="18" charset="0"/>
              </a:rPr>
              <a:t>NOT ALL PROTESTANTS ARE TRUE</a:t>
            </a:r>
            <a:r>
              <a:rPr lang="en-US" sz="2300" dirty="0">
                <a:solidFill>
                  <a:schemeClr val="bg1"/>
                </a:solidFill>
                <a:latin typeface="Times New Roman" panose="02020603050405020304" pitchFamily="18" charset="0"/>
                <a:cs typeface="Times New Roman" panose="02020603050405020304" pitchFamily="18" charset="0"/>
              </a:rPr>
              <a:t>: Maurice of Saxony was not Protestant for religious reasons, and he proved a powerful foe and ally as he switched sides—originally allied with the Lutheran League and League of Confessors of the Protestant faith, later to betray them in favor of siding with Catholic Charles V in the hopes of gaining more lands and power, to later switch sides again. He was a battle-hardened, intelligent general whom both sides could hardly afford to lose.</a:t>
            </a:r>
          </a:p>
        </p:txBody>
      </p:sp>
    </p:spTree>
    <p:extLst>
      <p:ext uri="{BB962C8B-B14F-4D97-AF65-F5344CB8AC3E}">
        <p14:creationId xmlns:p14="http://schemas.microsoft.com/office/powerpoint/2010/main" val="192862854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736FDF-51CA-43B9-9F76-4D2E7FE6FA99}"/>
              </a:ext>
            </a:extLst>
          </p:cNvPr>
          <p:cNvSpPr txBox="1"/>
          <p:nvPr/>
        </p:nvSpPr>
        <p:spPr>
          <a:xfrm>
            <a:off x="7543800" y="257175"/>
            <a:ext cx="4362450" cy="1569660"/>
          </a:xfrm>
          <a:prstGeom prst="rect">
            <a:avLst/>
          </a:prstGeom>
          <a:noFill/>
        </p:spPr>
        <p:txBody>
          <a:bodyPr wrap="square" rtlCol="0">
            <a:spAutoFit/>
          </a:bodyPr>
          <a:lstStyle/>
          <a:p>
            <a:r>
              <a:rPr lang="en-US" sz="2400" dirty="0"/>
              <a:t>Moreover, Charles’ hopes for a universal empire were thwarted by the political realities of western Europe.  </a:t>
            </a:r>
          </a:p>
        </p:txBody>
      </p:sp>
      <p:pic>
        <p:nvPicPr>
          <p:cNvPr id="3" name="Picture 2">
            <a:extLst>
              <a:ext uri="{FF2B5EF4-FFF2-40B4-BE49-F238E27FC236}">
                <a16:creationId xmlns:a16="http://schemas.microsoft.com/office/drawing/2014/main" id="{E8865E8D-418C-42FD-AE62-E9E45DCC47ED}"/>
              </a:ext>
            </a:extLst>
          </p:cNvPr>
          <p:cNvPicPr>
            <a:picLocks noChangeAspect="1"/>
          </p:cNvPicPr>
          <p:nvPr/>
        </p:nvPicPr>
        <p:blipFill rotWithShape="1">
          <a:blip r:embed="rId2"/>
          <a:srcRect b="25869"/>
          <a:stretch/>
        </p:blipFill>
        <p:spPr>
          <a:xfrm>
            <a:off x="7610474" y="2128837"/>
            <a:ext cx="3776663" cy="4729163"/>
          </a:xfrm>
          <a:prstGeom prst="rect">
            <a:avLst/>
          </a:prstGeom>
        </p:spPr>
      </p:pic>
      <p:sp>
        <p:nvSpPr>
          <p:cNvPr id="4" name="TextBox 3">
            <a:extLst>
              <a:ext uri="{FF2B5EF4-FFF2-40B4-BE49-F238E27FC236}">
                <a16:creationId xmlns:a16="http://schemas.microsoft.com/office/drawing/2014/main" id="{C65DF39D-DDC0-4974-B226-059DCCD92D9A}"/>
              </a:ext>
            </a:extLst>
          </p:cNvPr>
          <p:cNvSpPr txBox="1"/>
          <p:nvPr/>
        </p:nvSpPr>
        <p:spPr>
          <a:xfrm>
            <a:off x="0" y="5214737"/>
            <a:ext cx="7610474" cy="1569660"/>
          </a:xfrm>
          <a:prstGeom prst="rect">
            <a:avLst/>
          </a:prstGeom>
          <a:noFill/>
        </p:spPr>
        <p:txBody>
          <a:bodyPr wrap="square" rtlCol="0">
            <a:spAutoFit/>
          </a:bodyPr>
          <a:lstStyle/>
          <a:p>
            <a:r>
              <a:rPr lang="en-US" sz="2400" b="1" i="1" dirty="0">
                <a:solidFill>
                  <a:srgbClr val="C00000"/>
                </a:solidFill>
                <a:effectLst>
                  <a:outerShdw blurRad="38100" dist="38100" dir="2700000" algn="tl">
                    <a:srgbClr val="000000">
                      <a:alpha val="43137"/>
                    </a:srgbClr>
                  </a:outerShdw>
                </a:effectLst>
              </a:rPr>
              <a:t>Finally Peace was forced by the depletion of Charles V’s resources to resume against the Protestants, at the famous Peace of Augsburg, when the princes presented their confession of faith to Charles V</a:t>
            </a:r>
          </a:p>
        </p:txBody>
      </p:sp>
      <p:pic>
        <p:nvPicPr>
          <p:cNvPr id="5" name="Picture 4">
            <a:extLst>
              <a:ext uri="{FF2B5EF4-FFF2-40B4-BE49-F238E27FC236}">
                <a16:creationId xmlns:a16="http://schemas.microsoft.com/office/drawing/2014/main" id="{BF1D1165-E4AB-450D-8B34-08C0F1F22BBC}"/>
              </a:ext>
            </a:extLst>
          </p:cNvPr>
          <p:cNvPicPr>
            <a:picLocks noChangeAspect="1"/>
          </p:cNvPicPr>
          <p:nvPr/>
        </p:nvPicPr>
        <p:blipFill>
          <a:blip r:embed="rId3"/>
          <a:stretch>
            <a:fillRect/>
          </a:stretch>
        </p:blipFill>
        <p:spPr>
          <a:xfrm>
            <a:off x="175781" y="886691"/>
            <a:ext cx="4218173" cy="3502918"/>
          </a:xfrm>
          <a:prstGeom prst="rect">
            <a:avLst/>
          </a:prstGeom>
        </p:spPr>
      </p:pic>
      <p:pic>
        <p:nvPicPr>
          <p:cNvPr id="6" name="Picture 5">
            <a:extLst>
              <a:ext uri="{FF2B5EF4-FFF2-40B4-BE49-F238E27FC236}">
                <a16:creationId xmlns:a16="http://schemas.microsoft.com/office/drawing/2014/main" id="{2AEC6352-1369-44CC-AE1F-71E2E16D6A40}"/>
              </a:ext>
            </a:extLst>
          </p:cNvPr>
          <p:cNvPicPr>
            <a:picLocks noChangeAspect="1"/>
          </p:cNvPicPr>
          <p:nvPr/>
        </p:nvPicPr>
        <p:blipFill>
          <a:blip r:embed="rId4"/>
          <a:stretch>
            <a:fillRect/>
          </a:stretch>
        </p:blipFill>
        <p:spPr>
          <a:xfrm>
            <a:off x="4449880" y="437717"/>
            <a:ext cx="2672615" cy="4475018"/>
          </a:xfrm>
          <a:prstGeom prst="rect">
            <a:avLst/>
          </a:prstGeom>
        </p:spPr>
      </p:pic>
    </p:spTree>
    <p:extLst>
      <p:ext uri="{BB962C8B-B14F-4D97-AF65-F5344CB8AC3E}">
        <p14:creationId xmlns:p14="http://schemas.microsoft.com/office/powerpoint/2010/main" val="147252411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06C276-F902-428D-99D2-3F7C065D621C}"/>
              </a:ext>
            </a:extLst>
          </p:cNvPr>
          <p:cNvSpPr/>
          <p:nvPr/>
        </p:nvSpPr>
        <p:spPr>
          <a:xfrm>
            <a:off x="193963" y="1536174"/>
            <a:ext cx="5261320" cy="3785652"/>
          </a:xfrm>
          <a:prstGeom prst="rect">
            <a:avLst/>
          </a:prstGeom>
        </p:spPr>
        <p:txBody>
          <a:bodyPr wrap="square">
            <a:spAutoFit/>
          </a:bodyPr>
          <a:lstStyle/>
          <a:p>
            <a:r>
              <a:rPr lang="en-US" sz="2400" dirty="0"/>
              <a:t>“The  Protest  of  Spires [1529]  and  the  Confession  at  Augsburg [1530],  which  marked  the  triumph  of  the  Reformation in Germany, were followed by years of conflict and darkness. </a:t>
            </a:r>
            <a:r>
              <a:rPr lang="en-US" sz="2400" b="1" u="sng" dirty="0"/>
              <a:t>Weakened by divisions among  its  supporters,  and  assailed  by  powerful  foes,  Protestantism  seemed  destined  to  be  utterly  destroyed</a:t>
            </a:r>
            <a:r>
              <a:rPr lang="en-US" sz="2400" dirty="0"/>
              <a:t>”—</a:t>
            </a:r>
            <a:r>
              <a:rPr lang="en-US" sz="2400" i="1" dirty="0"/>
              <a:t>Great Controversy, Ellen White, p. 211</a:t>
            </a:r>
            <a:endParaRPr lang="en-US" sz="2400" dirty="0"/>
          </a:p>
        </p:txBody>
      </p:sp>
      <p:pic>
        <p:nvPicPr>
          <p:cNvPr id="4" name="Picture 3">
            <a:extLst>
              <a:ext uri="{FF2B5EF4-FFF2-40B4-BE49-F238E27FC236}">
                <a16:creationId xmlns:a16="http://schemas.microsoft.com/office/drawing/2014/main" id="{A228C521-E85B-42AE-8020-F8C1D6B6C325}"/>
              </a:ext>
            </a:extLst>
          </p:cNvPr>
          <p:cNvPicPr>
            <a:picLocks noChangeAspect="1"/>
          </p:cNvPicPr>
          <p:nvPr/>
        </p:nvPicPr>
        <p:blipFill>
          <a:blip r:embed="rId2"/>
          <a:stretch>
            <a:fillRect/>
          </a:stretch>
        </p:blipFill>
        <p:spPr>
          <a:xfrm rot="20593293">
            <a:off x="5572580" y="1073064"/>
            <a:ext cx="3552825" cy="1914525"/>
          </a:xfrm>
          <a:prstGeom prst="rect">
            <a:avLst/>
          </a:prstGeom>
        </p:spPr>
      </p:pic>
      <p:sp>
        <p:nvSpPr>
          <p:cNvPr id="5" name="TextBox 4">
            <a:extLst>
              <a:ext uri="{FF2B5EF4-FFF2-40B4-BE49-F238E27FC236}">
                <a16:creationId xmlns:a16="http://schemas.microsoft.com/office/drawing/2014/main" id="{54DFF84F-DD46-497E-9AC6-45CA2E8295FF}"/>
              </a:ext>
            </a:extLst>
          </p:cNvPr>
          <p:cNvSpPr txBox="1"/>
          <p:nvPr/>
        </p:nvSpPr>
        <p:spPr>
          <a:xfrm>
            <a:off x="-151740" y="5906169"/>
            <a:ext cx="7467600" cy="923330"/>
          </a:xfrm>
          <a:prstGeom prst="rect">
            <a:avLst/>
          </a:prstGeom>
          <a:noFill/>
        </p:spPr>
        <p:txBody>
          <a:bodyPr wrap="square" rtlCol="0">
            <a:spAutoFit/>
          </a:bodyPr>
          <a:lstStyle/>
          <a:p>
            <a:pPr algn="ctr"/>
            <a:r>
              <a:rPr lang="en-US" sz="5400" dirty="0">
                <a:solidFill>
                  <a:srgbClr val="C00000"/>
                </a:solidFill>
                <a:effectLst>
                  <a:outerShdw blurRad="38100" dist="38100" dir="2700000" algn="tl">
                    <a:srgbClr val="000000">
                      <a:alpha val="43137"/>
                    </a:srgbClr>
                  </a:outerShdw>
                </a:effectLst>
              </a:rPr>
              <a:t>About to Fall?</a:t>
            </a:r>
          </a:p>
        </p:txBody>
      </p:sp>
      <p:pic>
        <p:nvPicPr>
          <p:cNvPr id="6" name="Picture 5">
            <a:extLst>
              <a:ext uri="{FF2B5EF4-FFF2-40B4-BE49-F238E27FC236}">
                <a16:creationId xmlns:a16="http://schemas.microsoft.com/office/drawing/2014/main" id="{EA1B5409-C2EF-4760-85CD-1D7F767DAD7A}"/>
              </a:ext>
            </a:extLst>
          </p:cNvPr>
          <p:cNvPicPr>
            <a:picLocks noChangeAspect="1"/>
          </p:cNvPicPr>
          <p:nvPr/>
        </p:nvPicPr>
        <p:blipFill>
          <a:blip r:embed="rId3"/>
          <a:stretch>
            <a:fillRect/>
          </a:stretch>
        </p:blipFill>
        <p:spPr>
          <a:xfrm rot="659157">
            <a:off x="9260794" y="1433922"/>
            <a:ext cx="1403638" cy="2105457"/>
          </a:xfrm>
          <a:prstGeom prst="rect">
            <a:avLst/>
          </a:prstGeom>
        </p:spPr>
      </p:pic>
      <p:pic>
        <p:nvPicPr>
          <p:cNvPr id="7" name="Picture 6">
            <a:extLst>
              <a:ext uri="{FF2B5EF4-FFF2-40B4-BE49-F238E27FC236}">
                <a16:creationId xmlns:a16="http://schemas.microsoft.com/office/drawing/2014/main" id="{8B2D334E-E056-4255-8583-A445F27F3CF6}"/>
              </a:ext>
            </a:extLst>
          </p:cNvPr>
          <p:cNvPicPr>
            <a:picLocks noChangeAspect="1"/>
          </p:cNvPicPr>
          <p:nvPr/>
        </p:nvPicPr>
        <p:blipFill rotWithShape="1">
          <a:blip r:embed="rId4"/>
          <a:srcRect l="31383" t="1576" r="31179" b="25158"/>
          <a:stretch/>
        </p:blipFill>
        <p:spPr>
          <a:xfrm>
            <a:off x="6886044" y="2959207"/>
            <a:ext cx="2535383" cy="2798442"/>
          </a:xfrm>
          <a:prstGeom prst="rect">
            <a:avLst/>
          </a:prstGeom>
        </p:spPr>
      </p:pic>
      <p:sp>
        <p:nvSpPr>
          <p:cNvPr id="8" name="TextBox 7">
            <a:extLst>
              <a:ext uri="{FF2B5EF4-FFF2-40B4-BE49-F238E27FC236}">
                <a16:creationId xmlns:a16="http://schemas.microsoft.com/office/drawing/2014/main" id="{03353108-3783-42AB-B1BC-6ACA42727543}"/>
              </a:ext>
            </a:extLst>
          </p:cNvPr>
          <p:cNvSpPr txBox="1"/>
          <p:nvPr/>
        </p:nvSpPr>
        <p:spPr>
          <a:xfrm rot="20998789">
            <a:off x="9380424" y="3450387"/>
            <a:ext cx="3560618" cy="369332"/>
          </a:xfrm>
          <a:prstGeom prst="rect">
            <a:avLst/>
          </a:prstGeom>
          <a:noFill/>
        </p:spPr>
        <p:txBody>
          <a:bodyPr wrap="square" rtlCol="0">
            <a:spAutoFit/>
          </a:bodyPr>
          <a:lstStyle/>
          <a:p>
            <a:r>
              <a:rPr lang="en-US" dirty="0">
                <a:solidFill>
                  <a:srgbClr val="002060"/>
                </a:solidFill>
              </a:rPr>
              <a:t>Watered-down message</a:t>
            </a:r>
          </a:p>
        </p:txBody>
      </p:sp>
      <p:sp>
        <p:nvSpPr>
          <p:cNvPr id="9" name="TextBox 8">
            <a:extLst>
              <a:ext uri="{FF2B5EF4-FFF2-40B4-BE49-F238E27FC236}">
                <a16:creationId xmlns:a16="http://schemas.microsoft.com/office/drawing/2014/main" id="{BE635C0F-84B5-4428-9508-3A577CD2E986}"/>
              </a:ext>
            </a:extLst>
          </p:cNvPr>
          <p:cNvSpPr txBox="1"/>
          <p:nvPr/>
        </p:nvSpPr>
        <p:spPr>
          <a:xfrm rot="4356614">
            <a:off x="4572590" y="4373464"/>
            <a:ext cx="3703625" cy="369332"/>
          </a:xfrm>
          <a:prstGeom prst="rect">
            <a:avLst/>
          </a:prstGeom>
          <a:noFill/>
        </p:spPr>
        <p:txBody>
          <a:bodyPr wrap="square" rtlCol="0">
            <a:spAutoFit/>
          </a:bodyPr>
          <a:lstStyle/>
          <a:p>
            <a:r>
              <a:rPr lang="en-US" dirty="0">
                <a:solidFill>
                  <a:srgbClr val="002060"/>
                </a:solidFill>
              </a:rPr>
              <a:t>Ecumenism?       Spiritual Formation?</a:t>
            </a:r>
          </a:p>
        </p:txBody>
      </p:sp>
      <p:sp>
        <p:nvSpPr>
          <p:cNvPr id="3" name="TextBox 2">
            <a:extLst>
              <a:ext uri="{FF2B5EF4-FFF2-40B4-BE49-F238E27FC236}">
                <a16:creationId xmlns:a16="http://schemas.microsoft.com/office/drawing/2014/main" id="{213DBE99-1502-45AF-9814-AA1C14072918}"/>
              </a:ext>
            </a:extLst>
          </p:cNvPr>
          <p:cNvSpPr txBox="1"/>
          <p:nvPr/>
        </p:nvSpPr>
        <p:spPr>
          <a:xfrm>
            <a:off x="817418" y="0"/>
            <a:ext cx="10612582" cy="923330"/>
          </a:xfrm>
          <a:prstGeom prst="rect">
            <a:avLst/>
          </a:prstGeom>
          <a:noFill/>
        </p:spPr>
        <p:txBody>
          <a:bodyPr wrap="square" rtlCol="0">
            <a:spAutoFit/>
          </a:bodyPr>
          <a:lstStyle/>
          <a:p>
            <a:pPr algn="ctr"/>
            <a:r>
              <a:rPr lang="en-US" sz="5400" b="1" i="1" dirty="0">
                <a:solidFill>
                  <a:srgbClr val="C00000"/>
                </a:solidFill>
                <a:effectLst>
                  <a:outerShdw blurRad="38100" dist="38100" dir="2700000" algn="tl">
                    <a:srgbClr val="000000">
                      <a:alpha val="43137"/>
                    </a:srgbClr>
                  </a:outerShdw>
                </a:effectLst>
              </a:rPr>
              <a:t>Destined to Be Destroyed???</a:t>
            </a:r>
          </a:p>
        </p:txBody>
      </p:sp>
      <p:sp>
        <p:nvSpPr>
          <p:cNvPr id="10" name="TextBox 9">
            <a:extLst>
              <a:ext uri="{FF2B5EF4-FFF2-40B4-BE49-F238E27FC236}">
                <a16:creationId xmlns:a16="http://schemas.microsoft.com/office/drawing/2014/main" id="{2BDEFF73-8EA8-4DEB-B64F-3B3E8FFE46D1}"/>
              </a:ext>
            </a:extLst>
          </p:cNvPr>
          <p:cNvSpPr txBox="1"/>
          <p:nvPr/>
        </p:nvSpPr>
        <p:spPr>
          <a:xfrm rot="1457704">
            <a:off x="8796042" y="1244852"/>
            <a:ext cx="3777178" cy="369332"/>
          </a:xfrm>
          <a:prstGeom prst="rect">
            <a:avLst/>
          </a:prstGeom>
          <a:noFill/>
        </p:spPr>
        <p:txBody>
          <a:bodyPr wrap="square" rtlCol="0">
            <a:spAutoFit/>
          </a:bodyPr>
          <a:lstStyle/>
          <a:p>
            <a:r>
              <a:rPr lang="en-US" dirty="0">
                <a:solidFill>
                  <a:srgbClr val="FF0000"/>
                </a:solidFill>
              </a:rPr>
              <a:t>Church manual (tradition) over Bible?</a:t>
            </a:r>
          </a:p>
        </p:txBody>
      </p:sp>
      <p:sp>
        <p:nvSpPr>
          <p:cNvPr id="11" name="TextBox 10">
            <a:extLst>
              <a:ext uri="{FF2B5EF4-FFF2-40B4-BE49-F238E27FC236}">
                <a16:creationId xmlns:a16="http://schemas.microsoft.com/office/drawing/2014/main" id="{90947484-464E-408A-A386-7A4A4E2D5997}"/>
              </a:ext>
            </a:extLst>
          </p:cNvPr>
          <p:cNvSpPr txBox="1"/>
          <p:nvPr/>
        </p:nvSpPr>
        <p:spPr>
          <a:xfrm rot="19967797">
            <a:off x="4315691" y="4191806"/>
            <a:ext cx="3560618" cy="369332"/>
          </a:xfrm>
          <a:prstGeom prst="rect">
            <a:avLst/>
          </a:prstGeom>
          <a:noFill/>
        </p:spPr>
        <p:txBody>
          <a:bodyPr wrap="square" rtlCol="0">
            <a:spAutoFit/>
          </a:bodyPr>
          <a:lstStyle/>
          <a:p>
            <a:r>
              <a:rPr lang="en-US" dirty="0">
                <a:solidFill>
                  <a:srgbClr val="FF0000"/>
                </a:solidFill>
              </a:rPr>
              <a:t>Church authority out of control</a:t>
            </a:r>
          </a:p>
        </p:txBody>
      </p:sp>
      <p:sp>
        <p:nvSpPr>
          <p:cNvPr id="12" name="TextBox 11">
            <a:extLst>
              <a:ext uri="{FF2B5EF4-FFF2-40B4-BE49-F238E27FC236}">
                <a16:creationId xmlns:a16="http://schemas.microsoft.com/office/drawing/2014/main" id="{30CD9945-38B0-4384-8BB8-EE261B82A491}"/>
              </a:ext>
            </a:extLst>
          </p:cNvPr>
          <p:cNvSpPr txBox="1"/>
          <p:nvPr/>
        </p:nvSpPr>
        <p:spPr>
          <a:xfrm rot="237591">
            <a:off x="9544626" y="4213906"/>
            <a:ext cx="3560618" cy="369332"/>
          </a:xfrm>
          <a:prstGeom prst="rect">
            <a:avLst/>
          </a:prstGeom>
          <a:noFill/>
        </p:spPr>
        <p:txBody>
          <a:bodyPr wrap="square" rtlCol="0">
            <a:spAutoFit/>
          </a:bodyPr>
          <a:lstStyle/>
          <a:p>
            <a:r>
              <a:rPr lang="en-US" dirty="0">
                <a:solidFill>
                  <a:srgbClr val="FF0000"/>
                </a:solidFill>
              </a:rPr>
              <a:t>Ellen White irrelevant?</a:t>
            </a:r>
          </a:p>
        </p:txBody>
      </p:sp>
      <p:sp>
        <p:nvSpPr>
          <p:cNvPr id="13" name="TextBox 12">
            <a:extLst>
              <a:ext uri="{FF2B5EF4-FFF2-40B4-BE49-F238E27FC236}">
                <a16:creationId xmlns:a16="http://schemas.microsoft.com/office/drawing/2014/main" id="{BD2F1EA0-1843-4A73-B410-31E72F932D76}"/>
              </a:ext>
            </a:extLst>
          </p:cNvPr>
          <p:cNvSpPr txBox="1"/>
          <p:nvPr/>
        </p:nvSpPr>
        <p:spPr>
          <a:xfrm>
            <a:off x="9385400" y="4558130"/>
            <a:ext cx="3560618" cy="369332"/>
          </a:xfrm>
          <a:prstGeom prst="rect">
            <a:avLst/>
          </a:prstGeom>
          <a:noFill/>
        </p:spPr>
        <p:txBody>
          <a:bodyPr wrap="square" rtlCol="0">
            <a:spAutoFit/>
          </a:bodyPr>
          <a:lstStyle/>
          <a:p>
            <a:r>
              <a:rPr lang="en-US" dirty="0">
                <a:solidFill>
                  <a:srgbClr val="002060"/>
                </a:solidFill>
              </a:rPr>
              <a:t>Atonement finished at cross?</a:t>
            </a:r>
          </a:p>
        </p:txBody>
      </p:sp>
      <p:sp>
        <p:nvSpPr>
          <p:cNvPr id="14" name="TextBox 13">
            <a:extLst>
              <a:ext uri="{FF2B5EF4-FFF2-40B4-BE49-F238E27FC236}">
                <a16:creationId xmlns:a16="http://schemas.microsoft.com/office/drawing/2014/main" id="{EF1377BE-F279-4355-B042-D51E85CA0EE5}"/>
              </a:ext>
            </a:extLst>
          </p:cNvPr>
          <p:cNvSpPr txBox="1"/>
          <p:nvPr/>
        </p:nvSpPr>
        <p:spPr>
          <a:xfrm rot="1171016">
            <a:off x="9331091" y="5750004"/>
            <a:ext cx="3560618" cy="369332"/>
          </a:xfrm>
          <a:prstGeom prst="rect">
            <a:avLst/>
          </a:prstGeom>
          <a:noFill/>
        </p:spPr>
        <p:txBody>
          <a:bodyPr wrap="square" rtlCol="0">
            <a:spAutoFit/>
          </a:bodyPr>
          <a:lstStyle/>
          <a:p>
            <a:r>
              <a:rPr lang="en-US" dirty="0">
                <a:solidFill>
                  <a:srgbClr val="FF0000"/>
                </a:solidFill>
              </a:rPr>
              <a:t>Sanctuary not taught?</a:t>
            </a:r>
          </a:p>
        </p:txBody>
      </p:sp>
      <p:sp>
        <p:nvSpPr>
          <p:cNvPr id="15" name="TextBox 14">
            <a:extLst>
              <a:ext uri="{FF2B5EF4-FFF2-40B4-BE49-F238E27FC236}">
                <a16:creationId xmlns:a16="http://schemas.microsoft.com/office/drawing/2014/main" id="{1458B427-AFC6-41EB-A20B-DB2DED90D3D6}"/>
              </a:ext>
            </a:extLst>
          </p:cNvPr>
          <p:cNvSpPr txBox="1"/>
          <p:nvPr/>
        </p:nvSpPr>
        <p:spPr>
          <a:xfrm rot="158113">
            <a:off x="9606174" y="4924630"/>
            <a:ext cx="3560618" cy="369332"/>
          </a:xfrm>
          <a:prstGeom prst="rect">
            <a:avLst/>
          </a:prstGeom>
          <a:noFill/>
        </p:spPr>
        <p:txBody>
          <a:bodyPr wrap="square" rtlCol="0">
            <a:spAutoFit/>
          </a:bodyPr>
          <a:lstStyle/>
          <a:p>
            <a:r>
              <a:rPr lang="en-US" dirty="0">
                <a:solidFill>
                  <a:srgbClr val="002060"/>
                </a:solidFill>
              </a:rPr>
              <a:t>3 Angel’s Messages?</a:t>
            </a:r>
          </a:p>
        </p:txBody>
      </p:sp>
      <p:sp>
        <p:nvSpPr>
          <p:cNvPr id="16" name="TextBox 15">
            <a:extLst>
              <a:ext uri="{FF2B5EF4-FFF2-40B4-BE49-F238E27FC236}">
                <a16:creationId xmlns:a16="http://schemas.microsoft.com/office/drawing/2014/main" id="{828DAFB0-DB58-45E3-A882-A1654AEC0E03}"/>
              </a:ext>
            </a:extLst>
          </p:cNvPr>
          <p:cNvSpPr txBox="1"/>
          <p:nvPr/>
        </p:nvSpPr>
        <p:spPr>
          <a:xfrm rot="20998789">
            <a:off x="7984426" y="5694441"/>
            <a:ext cx="3560618" cy="369332"/>
          </a:xfrm>
          <a:prstGeom prst="rect">
            <a:avLst/>
          </a:prstGeom>
          <a:noFill/>
        </p:spPr>
        <p:txBody>
          <a:bodyPr wrap="square" rtlCol="0">
            <a:spAutoFit/>
          </a:bodyPr>
          <a:lstStyle/>
          <a:p>
            <a:r>
              <a:rPr lang="en-US" dirty="0">
                <a:solidFill>
                  <a:srgbClr val="002060"/>
                </a:solidFill>
              </a:rPr>
              <a:t>Saved in sin?</a:t>
            </a:r>
          </a:p>
        </p:txBody>
      </p:sp>
      <p:sp>
        <p:nvSpPr>
          <p:cNvPr id="17" name="TextBox 16">
            <a:extLst>
              <a:ext uri="{FF2B5EF4-FFF2-40B4-BE49-F238E27FC236}">
                <a16:creationId xmlns:a16="http://schemas.microsoft.com/office/drawing/2014/main" id="{69CE8434-0AC3-467D-BD62-827ADD4C897A}"/>
              </a:ext>
            </a:extLst>
          </p:cNvPr>
          <p:cNvSpPr txBox="1"/>
          <p:nvPr/>
        </p:nvSpPr>
        <p:spPr>
          <a:xfrm rot="20998789">
            <a:off x="4478914" y="5216935"/>
            <a:ext cx="3560618" cy="369332"/>
          </a:xfrm>
          <a:prstGeom prst="rect">
            <a:avLst/>
          </a:prstGeom>
          <a:noFill/>
        </p:spPr>
        <p:txBody>
          <a:bodyPr wrap="square" rtlCol="0">
            <a:spAutoFit/>
          </a:bodyPr>
          <a:lstStyle/>
          <a:p>
            <a:r>
              <a:rPr lang="en-US" dirty="0">
                <a:solidFill>
                  <a:srgbClr val="002060"/>
                </a:solidFill>
              </a:rPr>
              <a:t>Women’s ordination</a:t>
            </a:r>
          </a:p>
        </p:txBody>
      </p:sp>
      <p:sp>
        <p:nvSpPr>
          <p:cNvPr id="18" name="TextBox 17">
            <a:extLst>
              <a:ext uri="{FF2B5EF4-FFF2-40B4-BE49-F238E27FC236}">
                <a16:creationId xmlns:a16="http://schemas.microsoft.com/office/drawing/2014/main" id="{C6C8ED2D-E853-4C0D-A717-77900A479789}"/>
              </a:ext>
            </a:extLst>
          </p:cNvPr>
          <p:cNvSpPr txBox="1"/>
          <p:nvPr/>
        </p:nvSpPr>
        <p:spPr>
          <a:xfrm>
            <a:off x="9421427" y="5988464"/>
            <a:ext cx="3560618" cy="369332"/>
          </a:xfrm>
          <a:prstGeom prst="rect">
            <a:avLst/>
          </a:prstGeom>
          <a:noFill/>
        </p:spPr>
        <p:txBody>
          <a:bodyPr wrap="square" rtlCol="0">
            <a:spAutoFit/>
          </a:bodyPr>
          <a:lstStyle/>
          <a:p>
            <a:r>
              <a:rPr lang="en-US" dirty="0">
                <a:solidFill>
                  <a:srgbClr val="002060"/>
                </a:solidFill>
              </a:rPr>
              <a:t>LGBT</a:t>
            </a:r>
          </a:p>
        </p:txBody>
      </p:sp>
    </p:spTree>
    <p:extLst>
      <p:ext uri="{BB962C8B-B14F-4D97-AF65-F5344CB8AC3E}">
        <p14:creationId xmlns:p14="http://schemas.microsoft.com/office/powerpoint/2010/main" val="91293859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C0A1F8-FACC-43D7-9CD8-0AD3CEE11FD1}"/>
              </a:ext>
            </a:extLst>
          </p:cNvPr>
          <p:cNvSpPr txBox="1"/>
          <p:nvPr/>
        </p:nvSpPr>
        <p:spPr>
          <a:xfrm>
            <a:off x="0" y="4549676"/>
            <a:ext cx="12192000" cy="2308324"/>
          </a:xfrm>
          <a:prstGeom prst="rect">
            <a:avLst/>
          </a:prstGeom>
          <a:noFill/>
        </p:spPr>
        <p:txBody>
          <a:bodyPr wrap="square" rtlCol="0">
            <a:spAutoFit/>
          </a:bodyPr>
          <a:lstStyle/>
          <a:p>
            <a:r>
              <a:rPr lang="en-US" sz="2400" dirty="0">
                <a:solidFill>
                  <a:srgbClr val="FFFF00"/>
                </a:solidFill>
              </a:rPr>
              <a:t>“</a:t>
            </a:r>
            <a:r>
              <a:rPr lang="en-US" sz="2400" b="1" dirty="0">
                <a:solidFill>
                  <a:srgbClr val="FFFF00"/>
                </a:solidFill>
              </a:rPr>
              <a:t>Thousands sealed their testimony with their blood</a:t>
            </a:r>
            <a:r>
              <a:rPr lang="en-US" sz="2400" dirty="0">
                <a:solidFill>
                  <a:srgbClr val="FFFF00"/>
                </a:solidFill>
              </a:rPr>
              <a:t>. Civil war broke out; the Protestant cause was betrayed by one of its leading adherents; the noblest of the reformed princes fell into the hands of the emperor and were dragged as captives from town to town. </a:t>
            </a:r>
            <a:r>
              <a:rPr lang="en-US" sz="2400" b="1" u="sng" dirty="0">
                <a:solidFill>
                  <a:srgbClr val="FFFF00"/>
                </a:solidFill>
              </a:rPr>
              <a:t>But in the moment of his apparent triumph, the emperor was smitten with defeat</a:t>
            </a:r>
            <a:r>
              <a:rPr lang="en-US" sz="2400" dirty="0">
                <a:solidFill>
                  <a:srgbClr val="FFFF00"/>
                </a:solidFill>
              </a:rPr>
              <a:t>. He saw the prey wrested from his grasp, and he was forced at last to grant toleration to the doctrines which it had been the ambition of his life to destroy.”—</a:t>
            </a:r>
            <a:r>
              <a:rPr lang="en-US" sz="2400" i="1" dirty="0">
                <a:solidFill>
                  <a:srgbClr val="FFFF00"/>
                </a:solidFill>
              </a:rPr>
              <a:t>Great Controversy, Ellen White, p. 211</a:t>
            </a:r>
            <a:endParaRPr lang="en-US" sz="2400" dirty="0">
              <a:solidFill>
                <a:srgbClr val="FFFF00"/>
              </a:solidFill>
            </a:endParaRPr>
          </a:p>
        </p:txBody>
      </p:sp>
      <p:pic>
        <p:nvPicPr>
          <p:cNvPr id="4" name="Picture 3">
            <a:extLst>
              <a:ext uri="{FF2B5EF4-FFF2-40B4-BE49-F238E27FC236}">
                <a16:creationId xmlns:a16="http://schemas.microsoft.com/office/drawing/2014/main" id="{5BE49C64-247F-493E-A852-72BECB6E5A05}"/>
              </a:ext>
            </a:extLst>
          </p:cNvPr>
          <p:cNvPicPr>
            <a:picLocks noChangeAspect="1"/>
          </p:cNvPicPr>
          <p:nvPr/>
        </p:nvPicPr>
        <p:blipFill>
          <a:blip r:embed="rId2"/>
          <a:stretch>
            <a:fillRect/>
          </a:stretch>
        </p:blipFill>
        <p:spPr>
          <a:xfrm>
            <a:off x="2366757" y="-5385"/>
            <a:ext cx="7458486" cy="4549676"/>
          </a:xfrm>
          <a:prstGeom prst="rect">
            <a:avLst/>
          </a:prstGeom>
        </p:spPr>
      </p:pic>
    </p:spTree>
    <p:extLst>
      <p:ext uri="{BB962C8B-B14F-4D97-AF65-F5344CB8AC3E}">
        <p14:creationId xmlns:p14="http://schemas.microsoft.com/office/powerpoint/2010/main" val="29776425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A80964-C5C8-47CF-BDE9-5368C82CB80D}"/>
              </a:ext>
            </a:extLst>
          </p:cNvPr>
          <p:cNvSpPr/>
          <p:nvPr/>
        </p:nvSpPr>
        <p:spPr>
          <a:xfrm>
            <a:off x="6525489" y="243512"/>
            <a:ext cx="5666511" cy="6740307"/>
          </a:xfrm>
          <a:prstGeom prst="rect">
            <a:avLst/>
          </a:prstGeom>
        </p:spPr>
        <p:txBody>
          <a:bodyPr wrap="square">
            <a:spAutoFit/>
          </a:bodyPr>
          <a:lstStyle/>
          <a:p>
            <a:r>
              <a:rPr lang="en-US" sz="2400" dirty="0"/>
              <a:t>“. . . forced at last to grant toleration to the doctrines which it had been the ambition of his life to destroy. He had staked his kingdom, his treasures, and life itself upon the crushing out of the heresy.  </a:t>
            </a:r>
            <a:r>
              <a:rPr lang="en-US" sz="2400" b="1" dirty="0"/>
              <a:t>Now  he  saw  his  armies  wasted  by  battle,  his  treasuries  drained,  his  many  kingdoms  threatened by revolt, while everywhere the faith which he had vainly endeavored to suppress, was extending</a:t>
            </a:r>
            <a:r>
              <a:rPr lang="en-US" sz="2400" dirty="0"/>
              <a:t>.  </a:t>
            </a:r>
            <a:r>
              <a:rPr lang="en-US" sz="2400" b="1" u="sng" dirty="0"/>
              <a:t>Charles  V  had  been  battling  against  omnipotent  power</a:t>
            </a:r>
            <a:r>
              <a:rPr lang="en-US" sz="2400" dirty="0"/>
              <a:t>. God had said, "Let there be light," but the emperor had sought to keep the darkness unbroken. His purposes had failed; and in premature old age, worn out with the long struggle, </a:t>
            </a:r>
            <a:r>
              <a:rPr lang="en-US" sz="2400" b="1" u="sng" dirty="0"/>
              <a:t>he abdicated the throne and buried himself in a cloister</a:t>
            </a:r>
            <a:r>
              <a:rPr lang="en-US" sz="2400" dirty="0"/>
              <a:t>. ”—</a:t>
            </a:r>
            <a:r>
              <a:rPr lang="en-US" sz="2400" i="1" dirty="0"/>
              <a:t>Great Controversy, Ellen White, p. 211</a:t>
            </a:r>
            <a:endParaRPr lang="en-US" sz="2400" dirty="0"/>
          </a:p>
        </p:txBody>
      </p:sp>
      <p:pic>
        <p:nvPicPr>
          <p:cNvPr id="3" name="Picture 2">
            <a:extLst>
              <a:ext uri="{FF2B5EF4-FFF2-40B4-BE49-F238E27FC236}">
                <a16:creationId xmlns:a16="http://schemas.microsoft.com/office/drawing/2014/main" id="{A9D95C69-CFA9-4437-B413-4B4F67C21A50}"/>
              </a:ext>
            </a:extLst>
          </p:cNvPr>
          <p:cNvPicPr>
            <a:picLocks noChangeAspect="1"/>
          </p:cNvPicPr>
          <p:nvPr/>
        </p:nvPicPr>
        <p:blipFill>
          <a:blip r:embed="rId2"/>
          <a:stretch>
            <a:fillRect/>
          </a:stretch>
        </p:blipFill>
        <p:spPr>
          <a:xfrm>
            <a:off x="0" y="0"/>
            <a:ext cx="6277645" cy="6858000"/>
          </a:xfrm>
          <a:prstGeom prst="rect">
            <a:avLst/>
          </a:prstGeom>
        </p:spPr>
      </p:pic>
    </p:spTree>
    <p:extLst>
      <p:ext uri="{BB962C8B-B14F-4D97-AF65-F5344CB8AC3E}">
        <p14:creationId xmlns:p14="http://schemas.microsoft.com/office/powerpoint/2010/main" val="253262473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6328D6-0EEC-4051-B723-DF9D6D718FA5}"/>
              </a:ext>
            </a:extLst>
          </p:cNvPr>
          <p:cNvPicPr>
            <a:picLocks noChangeAspect="1"/>
          </p:cNvPicPr>
          <p:nvPr/>
        </p:nvPicPr>
        <p:blipFill rotWithShape="1">
          <a:blip r:embed="rId2"/>
          <a:srcRect t="193" b="15537"/>
          <a:stretch/>
        </p:blipFill>
        <p:spPr>
          <a:xfrm>
            <a:off x="20" y="10"/>
            <a:ext cx="12191980" cy="6857990"/>
          </a:xfrm>
          <a:prstGeom prst="rect">
            <a:avLst/>
          </a:prstGeom>
        </p:spPr>
      </p:pic>
      <p:sp>
        <p:nvSpPr>
          <p:cNvPr id="3" name="TextBox 2">
            <a:extLst>
              <a:ext uri="{FF2B5EF4-FFF2-40B4-BE49-F238E27FC236}">
                <a16:creationId xmlns:a16="http://schemas.microsoft.com/office/drawing/2014/main" id="{39490614-C2E7-4673-9F23-68D633B5E171}"/>
              </a:ext>
            </a:extLst>
          </p:cNvPr>
          <p:cNvSpPr txBox="1"/>
          <p:nvPr/>
        </p:nvSpPr>
        <p:spPr>
          <a:xfrm>
            <a:off x="166255" y="5657661"/>
            <a:ext cx="12191979" cy="1200329"/>
          </a:xfrm>
          <a:prstGeom prst="rect">
            <a:avLst/>
          </a:prstGeom>
          <a:noFill/>
        </p:spPr>
        <p:txBody>
          <a:bodyPr wrap="square" rtlCol="0">
            <a:spAutoFit/>
          </a:bodyPr>
          <a:lstStyle/>
          <a:p>
            <a:r>
              <a:rPr lang="en-US" sz="3600" dirty="0">
                <a:solidFill>
                  <a:srgbClr val="FF0000"/>
                </a:solidFill>
                <a:highlight>
                  <a:srgbClr val="000000"/>
                </a:highlight>
              </a:rPr>
              <a:t>AFTER A WASTED LIFE AND RULE&lt; CHARLES V SPENT HIS LAST YEARS IN SELF-EXHILE VIA A CLOISTER (remote convent of sorts)</a:t>
            </a:r>
          </a:p>
        </p:txBody>
      </p:sp>
    </p:spTree>
    <p:extLst>
      <p:ext uri="{BB962C8B-B14F-4D97-AF65-F5344CB8AC3E}">
        <p14:creationId xmlns:p14="http://schemas.microsoft.com/office/powerpoint/2010/main" val="368696260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53227-D6F5-458F-8A74-1513D969DFE2}"/>
              </a:ext>
            </a:extLst>
          </p:cNvPr>
          <p:cNvPicPr>
            <a:picLocks noChangeAspect="1"/>
          </p:cNvPicPr>
          <p:nvPr/>
        </p:nvPicPr>
        <p:blipFill rotWithShape="1">
          <a:blip r:embed="rId2"/>
          <a:srcRect l="15711" r="9181" b="9630"/>
          <a:stretch/>
        </p:blipFill>
        <p:spPr>
          <a:xfrm>
            <a:off x="0" y="10"/>
            <a:ext cx="12192000" cy="6857990"/>
          </a:xfrm>
          <a:prstGeom prst="rect">
            <a:avLst/>
          </a:prstGeom>
        </p:spPr>
      </p:pic>
      <p:sp>
        <p:nvSpPr>
          <p:cNvPr id="3" name="TextBox 2">
            <a:extLst>
              <a:ext uri="{FF2B5EF4-FFF2-40B4-BE49-F238E27FC236}">
                <a16:creationId xmlns:a16="http://schemas.microsoft.com/office/drawing/2014/main" id="{6A89B96D-A4A8-4C8C-8CF1-D1FE1EF1829B}"/>
              </a:ext>
            </a:extLst>
          </p:cNvPr>
          <p:cNvSpPr txBox="1"/>
          <p:nvPr/>
        </p:nvSpPr>
        <p:spPr>
          <a:xfrm>
            <a:off x="0" y="0"/>
            <a:ext cx="12191999" cy="3539430"/>
          </a:xfrm>
          <a:prstGeom prst="rect">
            <a:avLst/>
          </a:prstGeom>
          <a:noFill/>
        </p:spPr>
        <p:txBody>
          <a:bodyPr wrap="square" rtlCol="0">
            <a:spAutoFit/>
          </a:bodyPr>
          <a:lstStyle/>
          <a:p>
            <a:pPr algn="ctr"/>
            <a:r>
              <a:rPr lang="en-US" sz="3200" b="1" u="sng" dirty="0">
                <a:solidFill>
                  <a:schemeClr val="bg1"/>
                </a:solidFill>
              </a:rPr>
              <a:t>Don’t Be Deceived</a:t>
            </a:r>
            <a:r>
              <a:rPr lang="en-US" sz="3200" b="1" dirty="0">
                <a:solidFill>
                  <a:schemeClr val="bg1"/>
                </a:solidFill>
              </a:rPr>
              <a:t>! </a:t>
            </a:r>
            <a:r>
              <a:rPr lang="en-US" sz="3200" b="1" u="sng" dirty="0">
                <a:solidFill>
                  <a:schemeClr val="bg1"/>
                </a:solidFill>
              </a:rPr>
              <a:t>This is where Catholicism leads souls</a:t>
            </a:r>
            <a:r>
              <a:rPr lang="en-US" sz="3200" b="1" dirty="0">
                <a:solidFill>
                  <a:schemeClr val="bg1"/>
                </a:solidFill>
              </a:rPr>
              <a:t>! We must follow God’s Word, which is to be our only authority! God calls us into His truth: “</a:t>
            </a:r>
            <a:r>
              <a:rPr lang="en-US" sz="3200" b="1" u="sng" dirty="0">
                <a:solidFill>
                  <a:schemeClr val="bg1"/>
                </a:solidFill>
              </a:rPr>
              <a:t>Come out of her, my people</a:t>
            </a:r>
            <a:r>
              <a:rPr lang="en-US" sz="3200" b="1" dirty="0">
                <a:solidFill>
                  <a:schemeClr val="bg1"/>
                </a:solidFill>
              </a:rPr>
              <a:t>, that ye be not partakers of her sins, and that ye receive not of her plagues” (Rev. 18:4)—those who do not reject the light are lost! “And with all deceivableness of unrighteousness </a:t>
            </a:r>
            <a:r>
              <a:rPr lang="en-US" sz="3200" b="1" u="sng" dirty="0">
                <a:solidFill>
                  <a:schemeClr val="bg1"/>
                </a:solidFill>
              </a:rPr>
              <a:t>in them that perish</a:t>
            </a:r>
            <a:r>
              <a:rPr lang="en-US" sz="3200" b="1" dirty="0">
                <a:solidFill>
                  <a:schemeClr val="bg1"/>
                </a:solidFill>
              </a:rPr>
              <a:t>; </a:t>
            </a:r>
            <a:r>
              <a:rPr lang="en-US" sz="3200" b="1" u="sng" dirty="0">
                <a:solidFill>
                  <a:schemeClr val="bg1"/>
                </a:solidFill>
              </a:rPr>
              <a:t>because they received not the love of the truth, that they might be saved</a:t>
            </a:r>
            <a:r>
              <a:rPr lang="en-US" sz="3200" b="1" dirty="0">
                <a:solidFill>
                  <a:schemeClr val="bg1"/>
                </a:solidFill>
              </a:rPr>
              <a:t>.” (2 Thess. 2:10)</a:t>
            </a:r>
          </a:p>
        </p:txBody>
      </p:sp>
    </p:spTree>
    <p:extLst>
      <p:ext uri="{BB962C8B-B14F-4D97-AF65-F5344CB8AC3E}">
        <p14:creationId xmlns:p14="http://schemas.microsoft.com/office/powerpoint/2010/main" val="173975522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8D914F-6788-429E-9072-51CE4608D1A7}"/>
              </a:ext>
            </a:extLst>
          </p:cNvPr>
          <p:cNvSpPr/>
          <p:nvPr/>
        </p:nvSpPr>
        <p:spPr>
          <a:xfrm>
            <a:off x="5347854" y="335845"/>
            <a:ext cx="6733310" cy="6186309"/>
          </a:xfrm>
          <a:prstGeom prst="rect">
            <a:avLst/>
          </a:prstGeom>
        </p:spPr>
        <p:txBody>
          <a:bodyPr wrap="square">
            <a:spAutoFit/>
          </a:bodyPr>
          <a:lstStyle/>
          <a:p>
            <a:r>
              <a:rPr lang="en-US" sz="3600" dirty="0">
                <a:solidFill>
                  <a:srgbClr val="FF0000"/>
                </a:solidFill>
              </a:rPr>
              <a:t>Rev. 17:1,2 “And there came one of the seven angels which had the seven vials, and talked with me, saying unto me, Come hither; I will shew unto thee the </a:t>
            </a:r>
            <a:r>
              <a:rPr lang="en-US" sz="3600" b="1" dirty="0">
                <a:solidFill>
                  <a:srgbClr val="FF0000"/>
                </a:solidFill>
              </a:rPr>
              <a:t>judgment of the great whore that </a:t>
            </a:r>
            <a:r>
              <a:rPr lang="en-US" sz="3600" b="1" dirty="0" err="1">
                <a:solidFill>
                  <a:srgbClr val="FF0000"/>
                </a:solidFill>
              </a:rPr>
              <a:t>sitteth</a:t>
            </a:r>
            <a:r>
              <a:rPr lang="en-US" sz="3600" b="1" dirty="0">
                <a:solidFill>
                  <a:srgbClr val="FF0000"/>
                </a:solidFill>
              </a:rPr>
              <a:t> upon many waters</a:t>
            </a:r>
            <a:r>
              <a:rPr lang="en-US" sz="3600" dirty="0">
                <a:solidFill>
                  <a:srgbClr val="FF0000"/>
                </a:solidFill>
              </a:rPr>
              <a:t>: </a:t>
            </a:r>
            <a:r>
              <a:rPr lang="en-US" sz="3600" b="1" u="sng" dirty="0">
                <a:solidFill>
                  <a:srgbClr val="FF0000"/>
                </a:solidFill>
              </a:rPr>
              <a:t>With whom the kings of the earth have committed fornication, and the inhabitants of the earth have been made drunk with the wine of her fornication</a:t>
            </a:r>
            <a:r>
              <a:rPr lang="en-US" sz="3600" dirty="0">
                <a:solidFill>
                  <a:srgbClr val="FF0000"/>
                </a:solidFill>
              </a:rPr>
              <a:t>.”</a:t>
            </a:r>
          </a:p>
        </p:txBody>
      </p:sp>
      <p:pic>
        <p:nvPicPr>
          <p:cNvPr id="3" name="Picture 2">
            <a:extLst>
              <a:ext uri="{FF2B5EF4-FFF2-40B4-BE49-F238E27FC236}">
                <a16:creationId xmlns:a16="http://schemas.microsoft.com/office/drawing/2014/main" id="{8B0608DB-9F96-4F59-AD91-F9770A7CEC03}"/>
              </a:ext>
            </a:extLst>
          </p:cNvPr>
          <p:cNvPicPr>
            <a:picLocks noChangeAspect="1"/>
          </p:cNvPicPr>
          <p:nvPr/>
        </p:nvPicPr>
        <p:blipFill rotWithShape="1">
          <a:blip r:embed="rId3"/>
          <a:srcRect l="25682" r="26591"/>
          <a:stretch/>
        </p:blipFill>
        <p:spPr>
          <a:xfrm>
            <a:off x="752077" y="0"/>
            <a:ext cx="4249104" cy="6858000"/>
          </a:xfrm>
          <a:prstGeom prst="rect">
            <a:avLst/>
          </a:prstGeom>
        </p:spPr>
      </p:pic>
    </p:spTree>
    <p:extLst>
      <p:ext uri="{BB962C8B-B14F-4D97-AF65-F5344CB8AC3E}">
        <p14:creationId xmlns:p14="http://schemas.microsoft.com/office/powerpoint/2010/main" val="349615253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70C00A-CFA5-49B9-B1A0-0F64ED9F3021}"/>
              </a:ext>
            </a:extLst>
          </p:cNvPr>
          <p:cNvPicPr>
            <a:picLocks noChangeAspect="1"/>
          </p:cNvPicPr>
          <p:nvPr/>
        </p:nvPicPr>
        <p:blipFill rotWithShape="1">
          <a:blip r:embed="rId2"/>
          <a:srcRect l="11316"/>
          <a:stretch/>
        </p:blipFill>
        <p:spPr>
          <a:xfrm>
            <a:off x="7938655" y="162574"/>
            <a:ext cx="4253345" cy="6089506"/>
          </a:xfrm>
          <a:prstGeom prst="rect">
            <a:avLst/>
          </a:prstGeom>
        </p:spPr>
      </p:pic>
      <p:sp>
        <p:nvSpPr>
          <p:cNvPr id="3" name="TextBox 2">
            <a:extLst>
              <a:ext uri="{FF2B5EF4-FFF2-40B4-BE49-F238E27FC236}">
                <a16:creationId xmlns:a16="http://schemas.microsoft.com/office/drawing/2014/main" id="{166EB665-3D87-463B-8C6C-27E472768A3F}"/>
              </a:ext>
            </a:extLst>
          </p:cNvPr>
          <p:cNvSpPr txBox="1"/>
          <p:nvPr/>
        </p:nvSpPr>
        <p:spPr>
          <a:xfrm>
            <a:off x="0" y="13843"/>
            <a:ext cx="7758545" cy="6555641"/>
          </a:xfrm>
          <a:prstGeom prst="rect">
            <a:avLst/>
          </a:prstGeom>
          <a:noFill/>
        </p:spPr>
        <p:txBody>
          <a:bodyPr wrap="square" rtlCol="0">
            <a:spAutoFit/>
          </a:bodyPr>
          <a:lstStyle/>
          <a:p>
            <a:r>
              <a:rPr lang="en-US" sz="2800" b="1" dirty="0"/>
              <a:t>Phillip II of Spain </a:t>
            </a:r>
            <a:r>
              <a:rPr lang="en-US" sz="2800" dirty="0"/>
              <a:t>(reign 1556-1598):</a:t>
            </a:r>
          </a:p>
          <a:p>
            <a:endParaRPr lang="en-US" sz="2800" b="1" dirty="0">
              <a:solidFill>
                <a:srgbClr val="7030A0"/>
              </a:solidFill>
            </a:endParaRPr>
          </a:p>
          <a:p>
            <a:r>
              <a:rPr lang="en-US" sz="2800" dirty="0">
                <a:solidFill>
                  <a:srgbClr val="7030A0"/>
                </a:solidFill>
              </a:rPr>
              <a:t>-son of Charles V</a:t>
            </a:r>
          </a:p>
          <a:p>
            <a:endParaRPr lang="en-US" sz="2800" dirty="0">
              <a:solidFill>
                <a:srgbClr val="7030A0"/>
              </a:solidFill>
            </a:endParaRPr>
          </a:p>
          <a:p>
            <a:r>
              <a:rPr lang="en-US" sz="2800" dirty="0">
                <a:solidFill>
                  <a:srgbClr val="7030A0"/>
                </a:solidFill>
              </a:rPr>
              <a:t>-Devout Catholic, opposed to Protestant Reformation</a:t>
            </a:r>
          </a:p>
          <a:p>
            <a:endParaRPr lang="en-US" sz="2800" dirty="0">
              <a:solidFill>
                <a:srgbClr val="7030A0"/>
              </a:solidFill>
            </a:endParaRPr>
          </a:p>
          <a:p>
            <a:r>
              <a:rPr lang="en-US" sz="2800" dirty="0">
                <a:solidFill>
                  <a:srgbClr val="7030A0"/>
                </a:solidFill>
              </a:rPr>
              <a:t>-Member of Catholic League</a:t>
            </a:r>
          </a:p>
          <a:p>
            <a:endParaRPr lang="en-US" sz="2800" dirty="0">
              <a:solidFill>
                <a:srgbClr val="7030A0"/>
              </a:solidFill>
            </a:endParaRPr>
          </a:p>
          <a:p>
            <a:r>
              <a:rPr lang="en-US" sz="2800" dirty="0">
                <a:solidFill>
                  <a:srgbClr val="7030A0"/>
                </a:solidFill>
              </a:rPr>
              <a:t>-inherited debt of Charles V, due to relentless wars waged by father</a:t>
            </a:r>
          </a:p>
          <a:p>
            <a:endParaRPr lang="en-US" sz="2800" dirty="0">
              <a:solidFill>
                <a:srgbClr val="7030A0"/>
              </a:solidFill>
            </a:endParaRPr>
          </a:p>
          <a:p>
            <a:r>
              <a:rPr lang="en-US" sz="2800" dirty="0">
                <a:solidFill>
                  <a:srgbClr val="7030A0"/>
                </a:solidFill>
              </a:rPr>
              <a:t>“Charles V had left his son Philip with a debt of about 36 million ducats and an annual deficit of 1 million ducats.”—Wikipedia.com, “Phillip II of Spain”</a:t>
            </a:r>
          </a:p>
        </p:txBody>
      </p:sp>
    </p:spTree>
    <p:extLst>
      <p:ext uri="{BB962C8B-B14F-4D97-AF65-F5344CB8AC3E}">
        <p14:creationId xmlns:p14="http://schemas.microsoft.com/office/powerpoint/2010/main" val="294802109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7F9AE-E955-4672-9A2C-0D022F394838}"/>
              </a:ext>
            </a:extLst>
          </p:cNvPr>
          <p:cNvPicPr>
            <a:picLocks noChangeAspect="1"/>
          </p:cNvPicPr>
          <p:nvPr/>
        </p:nvPicPr>
        <p:blipFill rotWithShape="1">
          <a:blip r:embed="rId2"/>
          <a:srcRect l="6526" r="140"/>
          <a:stretch/>
        </p:blipFill>
        <p:spPr>
          <a:xfrm>
            <a:off x="0" y="10"/>
            <a:ext cx="12191980" cy="6857990"/>
          </a:xfrm>
          <a:prstGeom prst="rect">
            <a:avLst/>
          </a:prstGeom>
        </p:spPr>
      </p:pic>
      <p:sp>
        <p:nvSpPr>
          <p:cNvPr id="3" name="TextBox 2">
            <a:extLst>
              <a:ext uri="{FF2B5EF4-FFF2-40B4-BE49-F238E27FC236}">
                <a16:creationId xmlns:a16="http://schemas.microsoft.com/office/drawing/2014/main" id="{F17BAC1A-32BE-4224-834C-C1C306D4AB77}"/>
              </a:ext>
            </a:extLst>
          </p:cNvPr>
          <p:cNvSpPr txBox="1"/>
          <p:nvPr/>
        </p:nvSpPr>
        <p:spPr>
          <a:xfrm>
            <a:off x="0" y="2642122"/>
            <a:ext cx="12192000" cy="1077218"/>
          </a:xfrm>
          <a:prstGeom prst="rect">
            <a:avLst/>
          </a:prstGeom>
          <a:noFill/>
        </p:spPr>
        <p:txBody>
          <a:bodyPr wrap="square" rtlCol="0">
            <a:spAutoFit/>
          </a:bodyPr>
          <a:lstStyle/>
          <a:p>
            <a:r>
              <a:rPr lang="en-US" sz="3200" b="1" dirty="0">
                <a:solidFill>
                  <a:srgbClr val="C00000"/>
                </a:solidFill>
              </a:rPr>
              <a:t>Urged on by Catholics, Charles V was crushed by Debts (Apparently, the Roman Catholic way of maintaining control over powerful allies…)</a:t>
            </a:r>
          </a:p>
        </p:txBody>
      </p:sp>
      <p:sp>
        <p:nvSpPr>
          <p:cNvPr id="4" name="TextBox 3">
            <a:extLst>
              <a:ext uri="{FF2B5EF4-FFF2-40B4-BE49-F238E27FC236}">
                <a16:creationId xmlns:a16="http://schemas.microsoft.com/office/drawing/2014/main" id="{77438BC2-D614-4D29-9A5D-FC24FFBF0A99}"/>
              </a:ext>
            </a:extLst>
          </p:cNvPr>
          <p:cNvSpPr txBox="1"/>
          <p:nvPr/>
        </p:nvSpPr>
        <p:spPr>
          <a:xfrm rot="1705134">
            <a:off x="8101333" y="875456"/>
            <a:ext cx="4142509" cy="830997"/>
          </a:xfrm>
          <a:prstGeom prst="rect">
            <a:avLst/>
          </a:prstGeom>
          <a:noFill/>
        </p:spPr>
        <p:txBody>
          <a:bodyPr wrap="square" rtlCol="0">
            <a:spAutoFit/>
          </a:bodyPr>
          <a:lstStyle/>
          <a:p>
            <a:r>
              <a:rPr lang="en-US" sz="4800" b="1" dirty="0">
                <a:solidFill>
                  <a:srgbClr val="C00000"/>
                </a:solidFill>
                <a:effectLst>
                  <a:outerShdw blurRad="38100" dist="38100" dir="2700000" algn="tl">
                    <a:srgbClr val="000000">
                      <a:alpha val="43137"/>
                    </a:srgbClr>
                  </a:outerShdw>
                </a:effectLst>
              </a:rPr>
              <a:t>SOME “ALLY”!!!</a:t>
            </a:r>
          </a:p>
        </p:txBody>
      </p:sp>
    </p:spTree>
    <p:extLst>
      <p:ext uri="{BB962C8B-B14F-4D97-AF65-F5344CB8AC3E}">
        <p14:creationId xmlns:p14="http://schemas.microsoft.com/office/powerpoint/2010/main" val="188333439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8872DE-7C04-4C2B-B671-1E8FAC19F878}"/>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3" name="TextBox 2">
            <a:extLst>
              <a:ext uri="{FF2B5EF4-FFF2-40B4-BE49-F238E27FC236}">
                <a16:creationId xmlns:a16="http://schemas.microsoft.com/office/drawing/2014/main" id="{F37042C3-7B3D-4191-A9FB-9301744D6849}"/>
              </a:ext>
            </a:extLst>
          </p:cNvPr>
          <p:cNvSpPr txBox="1"/>
          <p:nvPr/>
        </p:nvSpPr>
        <p:spPr>
          <a:xfrm>
            <a:off x="21" y="0"/>
            <a:ext cx="12191979" cy="2862322"/>
          </a:xfrm>
          <a:prstGeom prst="rect">
            <a:avLst/>
          </a:prstGeom>
          <a:noFill/>
        </p:spPr>
        <p:txBody>
          <a:bodyPr wrap="square" rtlCol="0">
            <a:spAutoFit/>
          </a:bodyPr>
          <a:lstStyle/>
          <a:p>
            <a:r>
              <a:rPr lang="en-US" sz="3600" dirty="0">
                <a:solidFill>
                  <a:srgbClr val="FFFF00"/>
                </a:solidFill>
              </a:rPr>
              <a:t>The Reformation had lit up the Darkness through God’s power! It would never be put out! Though apparently ‘defeated’ and backslidden today, the Protestant Reformation will triumph to the end by Christ’s strength and guiding! We must take an active role in finishing the Reformation!!</a:t>
            </a:r>
          </a:p>
        </p:txBody>
      </p:sp>
    </p:spTree>
    <p:extLst>
      <p:ext uri="{BB962C8B-B14F-4D97-AF65-F5344CB8AC3E}">
        <p14:creationId xmlns:p14="http://schemas.microsoft.com/office/powerpoint/2010/main" val="57968449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163F49-50BE-421E-B017-B4372D2FEDFB}"/>
              </a:ext>
            </a:extLst>
          </p:cNvPr>
          <p:cNvPicPr>
            <a:picLocks noChangeAspect="1"/>
          </p:cNvPicPr>
          <p:nvPr/>
        </p:nvPicPr>
        <p:blipFill>
          <a:blip r:embed="rId2"/>
          <a:stretch>
            <a:fillRect/>
          </a:stretch>
        </p:blipFill>
        <p:spPr>
          <a:xfrm>
            <a:off x="6268407" y="0"/>
            <a:ext cx="5923593" cy="6858000"/>
          </a:xfrm>
          <a:prstGeom prst="rect">
            <a:avLst/>
          </a:prstGeom>
        </p:spPr>
      </p:pic>
      <p:pic>
        <p:nvPicPr>
          <p:cNvPr id="3" name="Picture 2">
            <a:extLst>
              <a:ext uri="{FF2B5EF4-FFF2-40B4-BE49-F238E27FC236}">
                <a16:creationId xmlns:a16="http://schemas.microsoft.com/office/drawing/2014/main" id="{DFE6664D-E5DB-4C3D-8337-5B6ABE91349C}"/>
              </a:ext>
            </a:extLst>
          </p:cNvPr>
          <p:cNvPicPr>
            <a:picLocks noChangeAspect="1"/>
          </p:cNvPicPr>
          <p:nvPr/>
        </p:nvPicPr>
        <p:blipFill rotWithShape="1">
          <a:blip r:embed="rId3"/>
          <a:srcRect b="845"/>
          <a:stretch/>
        </p:blipFill>
        <p:spPr>
          <a:xfrm flipH="1">
            <a:off x="592140" y="1"/>
            <a:ext cx="5331453" cy="6858000"/>
          </a:xfrm>
          <a:prstGeom prst="rect">
            <a:avLst/>
          </a:prstGeom>
        </p:spPr>
      </p:pic>
      <p:sp>
        <p:nvSpPr>
          <p:cNvPr id="5" name="Rectangle 4">
            <a:extLst>
              <a:ext uri="{FF2B5EF4-FFF2-40B4-BE49-F238E27FC236}">
                <a16:creationId xmlns:a16="http://schemas.microsoft.com/office/drawing/2014/main" id="{EF1047EE-48FA-4B63-8D83-80A0AF6B5112}"/>
              </a:ext>
            </a:extLst>
          </p:cNvPr>
          <p:cNvSpPr/>
          <p:nvPr/>
        </p:nvSpPr>
        <p:spPr>
          <a:xfrm>
            <a:off x="0" y="2928938"/>
            <a:ext cx="6958013" cy="155733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0218F7C-009E-44DA-A611-74AEA185C316}"/>
              </a:ext>
            </a:extLst>
          </p:cNvPr>
          <p:cNvSpPr txBox="1"/>
          <p:nvPr/>
        </p:nvSpPr>
        <p:spPr>
          <a:xfrm>
            <a:off x="0" y="2930902"/>
            <a:ext cx="7129463" cy="1569660"/>
          </a:xfrm>
          <a:prstGeom prst="rect">
            <a:avLst/>
          </a:prstGeom>
          <a:noFill/>
        </p:spPr>
        <p:txBody>
          <a:bodyPr wrap="square" rtlCol="0">
            <a:spAutoFit/>
          </a:bodyPr>
          <a:lstStyle/>
          <a:p>
            <a:r>
              <a:rPr lang="en-US" sz="3200" dirty="0">
                <a:solidFill>
                  <a:schemeClr val="bg1"/>
                </a:solidFill>
                <a:highlight>
                  <a:srgbClr val="000000"/>
                </a:highlight>
              </a:rPr>
              <a:t>Mary I “Tudor” of England (Catholic), daughter of Catherine, became Queen after Edward VI’s (Protestant) early death</a:t>
            </a:r>
          </a:p>
        </p:txBody>
      </p:sp>
    </p:spTree>
    <p:extLst>
      <p:ext uri="{BB962C8B-B14F-4D97-AF65-F5344CB8AC3E}">
        <p14:creationId xmlns:p14="http://schemas.microsoft.com/office/powerpoint/2010/main" val="61674819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D808DA-17BC-4860-8AFC-6BBC2561742A}"/>
              </a:ext>
            </a:extLst>
          </p:cNvPr>
          <p:cNvPicPr>
            <a:picLocks noChangeAspect="1"/>
          </p:cNvPicPr>
          <p:nvPr/>
        </p:nvPicPr>
        <p:blipFill>
          <a:blip r:embed="rId2"/>
          <a:stretch>
            <a:fillRect/>
          </a:stretch>
        </p:blipFill>
        <p:spPr>
          <a:xfrm>
            <a:off x="6710505" y="0"/>
            <a:ext cx="5286375" cy="6858000"/>
          </a:xfrm>
          <a:prstGeom prst="rect">
            <a:avLst/>
          </a:prstGeom>
        </p:spPr>
      </p:pic>
      <p:sp>
        <p:nvSpPr>
          <p:cNvPr id="3" name="TextBox 2">
            <a:extLst>
              <a:ext uri="{FF2B5EF4-FFF2-40B4-BE49-F238E27FC236}">
                <a16:creationId xmlns:a16="http://schemas.microsoft.com/office/drawing/2014/main" id="{C6148F8A-2DE2-444B-A499-4978908110F4}"/>
              </a:ext>
            </a:extLst>
          </p:cNvPr>
          <p:cNvSpPr txBox="1"/>
          <p:nvPr/>
        </p:nvSpPr>
        <p:spPr>
          <a:xfrm>
            <a:off x="195119" y="-41568"/>
            <a:ext cx="6515385" cy="6986528"/>
          </a:xfrm>
          <a:prstGeom prst="rect">
            <a:avLst/>
          </a:prstGeom>
          <a:noFill/>
        </p:spPr>
        <p:txBody>
          <a:bodyPr wrap="square" rtlCol="0">
            <a:spAutoFit/>
          </a:bodyPr>
          <a:lstStyle/>
          <a:p>
            <a:r>
              <a:rPr lang="en-US" sz="2800" b="1" dirty="0"/>
              <a:t>Mary I </a:t>
            </a:r>
            <a:r>
              <a:rPr lang="en-US" sz="2800" dirty="0"/>
              <a:t>(reign 1553-1558):</a:t>
            </a:r>
          </a:p>
          <a:p>
            <a:endParaRPr lang="en-US" sz="2800" b="1" dirty="0"/>
          </a:p>
          <a:p>
            <a:r>
              <a:rPr lang="en-US" sz="2800" dirty="0"/>
              <a:t>-Persecuted and murdered Protestants, giving her the nickname ‘Bloody Mary’</a:t>
            </a:r>
          </a:p>
          <a:p>
            <a:endParaRPr lang="en-US" sz="2800" dirty="0"/>
          </a:p>
          <a:p>
            <a:r>
              <a:rPr lang="en-US" sz="2800" dirty="0"/>
              <a:t>-sought to return England to the Roman Catholic faith</a:t>
            </a:r>
          </a:p>
          <a:p>
            <a:endParaRPr lang="en-US" sz="2800" dirty="0"/>
          </a:p>
          <a:p>
            <a:r>
              <a:rPr lang="en-US" sz="2800" dirty="0"/>
              <a:t>-Opponent of Reformer John Knox</a:t>
            </a:r>
          </a:p>
          <a:p>
            <a:endParaRPr lang="en-US" sz="2800" dirty="0"/>
          </a:p>
          <a:p>
            <a:r>
              <a:rPr lang="en-US" sz="2800" dirty="0"/>
              <a:t>-Died of uterine cancer in 1558</a:t>
            </a:r>
          </a:p>
          <a:p>
            <a:endParaRPr lang="en-US" sz="2800" dirty="0"/>
          </a:p>
          <a:p>
            <a:r>
              <a:rPr lang="en-US" sz="2800" dirty="0"/>
              <a:t>-Failed to stamp out Protestantism in England, failed to return England to Rome, failed to birth an heir, thus her throne was succeeded by Elizabeth I (Protestant)</a:t>
            </a:r>
          </a:p>
        </p:txBody>
      </p:sp>
    </p:spTree>
    <p:extLst>
      <p:ext uri="{BB962C8B-B14F-4D97-AF65-F5344CB8AC3E}">
        <p14:creationId xmlns:p14="http://schemas.microsoft.com/office/powerpoint/2010/main" val="263048193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ABF43-A75B-4F84-88F0-D3453E992501}"/>
              </a:ext>
            </a:extLst>
          </p:cNvPr>
          <p:cNvPicPr>
            <a:picLocks noChangeAspect="1"/>
          </p:cNvPicPr>
          <p:nvPr/>
        </p:nvPicPr>
        <p:blipFill>
          <a:blip r:embed="rId2"/>
          <a:stretch>
            <a:fillRect/>
          </a:stretch>
        </p:blipFill>
        <p:spPr>
          <a:xfrm>
            <a:off x="0" y="-87924"/>
            <a:ext cx="12192000" cy="7033847"/>
          </a:xfrm>
          <a:prstGeom prst="rect">
            <a:avLst/>
          </a:prstGeom>
        </p:spPr>
      </p:pic>
      <p:sp>
        <p:nvSpPr>
          <p:cNvPr id="3" name="TextBox 2">
            <a:extLst>
              <a:ext uri="{FF2B5EF4-FFF2-40B4-BE49-F238E27FC236}">
                <a16:creationId xmlns:a16="http://schemas.microsoft.com/office/drawing/2014/main" id="{264ADE5A-18A6-4BE0-9A1F-507EFC0E5316}"/>
              </a:ext>
            </a:extLst>
          </p:cNvPr>
          <p:cNvSpPr txBox="1"/>
          <p:nvPr/>
        </p:nvSpPr>
        <p:spPr>
          <a:xfrm>
            <a:off x="0" y="0"/>
            <a:ext cx="12191999" cy="1384995"/>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rPr>
              <a:t>Protestant Persecution in Full Effect under Philip II and Mary I, the picture below is 1559 Auto-da-fe of Valladolid, Spain where 14 Protestants were burned at the stake!</a:t>
            </a:r>
          </a:p>
        </p:txBody>
      </p:sp>
    </p:spTree>
    <p:extLst>
      <p:ext uri="{BB962C8B-B14F-4D97-AF65-F5344CB8AC3E}">
        <p14:creationId xmlns:p14="http://schemas.microsoft.com/office/powerpoint/2010/main" val="53177624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821057-DE42-4C17-BF3B-7A078A6257BE}"/>
              </a:ext>
            </a:extLst>
          </p:cNvPr>
          <p:cNvSpPr txBox="1"/>
          <p:nvPr/>
        </p:nvSpPr>
        <p:spPr>
          <a:xfrm>
            <a:off x="180109" y="302359"/>
            <a:ext cx="6040582" cy="6555641"/>
          </a:xfrm>
          <a:prstGeom prst="rect">
            <a:avLst/>
          </a:prstGeom>
          <a:noFill/>
        </p:spPr>
        <p:txBody>
          <a:bodyPr wrap="square" rtlCol="0">
            <a:spAutoFit/>
          </a:bodyPr>
          <a:lstStyle/>
          <a:p>
            <a:r>
              <a:rPr lang="en-US" sz="2800" dirty="0"/>
              <a:t>“No one shall print, write, copy, keep, conceal, sell, buy or give in churches, streets, or other places, </a:t>
            </a:r>
            <a:r>
              <a:rPr lang="en-US" sz="2800" b="1" dirty="0"/>
              <a:t>any book or writing made by Martin Luther, John Calvin</a:t>
            </a:r>
            <a:r>
              <a:rPr lang="en-US" sz="2800" dirty="0"/>
              <a:t>, or other heretics reprobated by the Holy Church . . . </a:t>
            </a:r>
            <a:r>
              <a:rPr lang="en-US" sz="2800" b="1" dirty="0"/>
              <a:t>nor in house hold illegal gatherings</a:t>
            </a:r>
            <a:r>
              <a:rPr lang="en-US" sz="2800" dirty="0"/>
              <a:t> . . . Moreover, we forbid all lay persons </a:t>
            </a:r>
            <a:r>
              <a:rPr lang="en-US" sz="2800" b="1" dirty="0"/>
              <a:t>to converse or dispute concerning the Holy Scriptures</a:t>
            </a:r>
            <a:r>
              <a:rPr lang="en-US" sz="2800" dirty="0"/>
              <a:t>, openly or secretly, </a:t>
            </a:r>
            <a:r>
              <a:rPr lang="en-US" sz="2800" b="1" u="sng" dirty="0"/>
              <a:t>or to read, teach or expound the Scriptures</a:t>
            </a:r>
            <a:r>
              <a:rPr lang="en-US" sz="2800" dirty="0"/>
              <a:t>”—</a:t>
            </a:r>
            <a:r>
              <a:rPr lang="en-US" sz="2800" i="1" dirty="0"/>
              <a:t>Vatican Assassins, Eric Jon Phelps, p. 106, quoted from: The Rise of the Dutch Republic vol. 1, John Lothrop Motley, 1879, p. 261, 262</a:t>
            </a:r>
            <a:endParaRPr lang="en-US" sz="2800" dirty="0"/>
          </a:p>
        </p:txBody>
      </p:sp>
      <p:pic>
        <p:nvPicPr>
          <p:cNvPr id="3" name="Picture 2">
            <a:extLst>
              <a:ext uri="{FF2B5EF4-FFF2-40B4-BE49-F238E27FC236}">
                <a16:creationId xmlns:a16="http://schemas.microsoft.com/office/drawing/2014/main" id="{E475004B-A43E-40CA-848B-5E1F5B5DDC44}"/>
              </a:ext>
            </a:extLst>
          </p:cNvPr>
          <p:cNvPicPr>
            <a:picLocks noChangeAspect="1"/>
          </p:cNvPicPr>
          <p:nvPr/>
        </p:nvPicPr>
        <p:blipFill>
          <a:blip r:embed="rId2"/>
          <a:stretch>
            <a:fillRect/>
          </a:stretch>
        </p:blipFill>
        <p:spPr>
          <a:xfrm>
            <a:off x="7211290" y="1433946"/>
            <a:ext cx="3657600" cy="4876800"/>
          </a:xfrm>
          <a:prstGeom prst="rect">
            <a:avLst/>
          </a:prstGeom>
        </p:spPr>
      </p:pic>
      <p:sp>
        <p:nvSpPr>
          <p:cNvPr id="4" name="Multiplication Sign 3">
            <a:extLst>
              <a:ext uri="{FF2B5EF4-FFF2-40B4-BE49-F238E27FC236}">
                <a16:creationId xmlns:a16="http://schemas.microsoft.com/office/drawing/2014/main" id="{B909DA6F-C49A-4806-B5DA-0BF89E419CAF}"/>
              </a:ext>
            </a:extLst>
          </p:cNvPr>
          <p:cNvSpPr/>
          <p:nvPr/>
        </p:nvSpPr>
        <p:spPr>
          <a:xfrm>
            <a:off x="5063835" y="804797"/>
            <a:ext cx="7952509" cy="6874296"/>
          </a:xfrm>
          <a:prstGeom prst="mathMultiply">
            <a:avLst>
              <a:gd name="adj1" fmla="val 880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a:extLst>
              <a:ext uri="{FF2B5EF4-FFF2-40B4-BE49-F238E27FC236}">
                <a16:creationId xmlns:a16="http://schemas.microsoft.com/office/drawing/2014/main" id="{34271B49-65A2-4A80-89F3-36BC60BCF6CD}"/>
              </a:ext>
            </a:extLst>
          </p:cNvPr>
          <p:cNvSpPr txBox="1"/>
          <p:nvPr/>
        </p:nvSpPr>
        <p:spPr>
          <a:xfrm>
            <a:off x="5888181" y="162580"/>
            <a:ext cx="6303819" cy="523220"/>
          </a:xfrm>
          <a:prstGeom prst="rect">
            <a:avLst/>
          </a:prstGeom>
          <a:noFill/>
        </p:spPr>
        <p:txBody>
          <a:bodyPr wrap="square" rtlCol="0">
            <a:spAutoFit/>
          </a:bodyPr>
          <a:lstStyle/>
          <a:p>
            <a:r>
              <a:rPr lang="en-US" sz="2800" dirty="0">
                <a:solidFill>
                  <a:srgbClr val="FF0000"/>
                </a:solidFill>
              </a:rPr>
              <a:t>Illegal to preach, teach, read the Bible???</a:t>
            </a:r>
          </a:p>
        </p:txBody>
      </p:sp>
    </p:spTree>
    <p:extLst>
      <p:ext uri="{BB962C8B-B14F-4D97-AF65-F5344CB8AC3E}">
        <p14:creationId xmlns:p14="http://schemas.microsoft.com/office/powerpoint/2010/main" val="3385075234"/>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45597-A84B-4D48-882A-DA49E93B1A60}"/>
              </a:ext>
            </a:extLst>
          </p:cNvPr>
          <p:cNvSpPr txBox="1"/>
          <p:nvPr/>
        </p:nvSpPr>
        <p:spPr>
          <a:xfrm>
            <a:off x="0" y="503127"/>
            <a:ext cx="12192000" cy="3108543"/>
          </a:xfrm>
          <a:prstGeom prst="rect">
            <a:avLst/>
          </a:prstGeom>
          <a:noFill/>
        </p:spPr>
        <p:txBody>
          <a:bodyPr wrap="square" rtlCol="0">
            <a:spAutoFit/>
          </a:bodyPr>
          <a:lstStyle/>
          <a:p>
            <a:r>
              <a:rPr lang="en-US" sz="2800" dirty="0"/>
              <a:t>“or to preach secretly or openly . . . on pain . . . to be punished in the following manner. That such . . . </a:t>
            </a:r>
            <a:r>
              <a:rPr lang="en-US" sz="2800" b="1" dirty="0"/>
              <a:t>are to be executed, to wit: the men with the sword and the women to be buried alive, </a:t>
            </a:r>
            <a:r>
              <a:rPr lang="en-US" sz="2800" b="1" u="sng" dirty="0"/>
              <a:t>if they do not persist in their errors</a:t>
            </a:r>
            <a:r>
              <a:rPr lang="en-US" sz="2800" dirty="0"/>
              <a:t>; </a:t>
            </a:r>
            <a:r>
              <a:rPr lang="en-US" sz="2800" b="1" u="sng" dirty="0"/>
              <a:t>if they do persist in them, then they are to be executed with fire; all their property in both cases being confiscated to the crown.</a:t>
            </a:r>
            <a:r>
              <a:rPr lang="en-US" sz="2800" dirty="0"/>
              <a:t>”—</a:t>
            </a:r>
            <a:r>
              <a:rPr lang="en-US" sz="2800" i="1" dirty="0"/>
              <a:t>Vatican Assassins, Eric Jon Phelps, p. 106, quoted from: The Rise of the Dutch Republic vol. 1, John Lothrop Motley, 1879, p. 261, 262</a:t>
            </a:r>
          </a:p>
        </p:txBody>
      </p:sp>
      <p:pic>
        <p:nvPicPr>
          <p:cNvPr id="3" name="Picture 2">
            <a:extLst>
              <a:ext uri="{FF2B5EF4-FFF2-40B4-BE49-F238E27FC236}">
                <a16:creationId xmlns:a16="http://schemas.microsoft.com/office/drawing/2014/main" id="{60BE54E3-4A28-4734-825F-DE979413897A}"/>
              </a:ext>
            </a:extLst>
          </p:cNvPr>
          <p:cNvPicPr>
            <a:picLocks noChangeAspect="1"/>
          </p:cNvPicPr>
          <p:nvPr/>
        </p:nvPicPr>
        <p:blipFill>
          <a:blip r:embed="rId2"/>
          <a:stretch>
            <a:fillRect/>
          </a:stretch>
        </p:blipFill>
        <p:spPr>
          <a:xfrm>
            <a:off x="221673" y="3641473"/>
            <a:ext cx="2660072" cy="3050216"/>
          </a:xfrm>
          <a:prstGeom prst="rect">
            <a:avLst/>
          </a:prstGeom>
        </p:spPr>
      </p:pic>
      <p:sp>
        <p:nvSpPr>
          <p:cNvPr id="4" name="TextBox 3">
            <a:extLst>
              <a:ext uri="{FF2B5EF4-FFF2-40B4-BE49-F238E27FC236}">
                <a16:creationId xmlns:a16="http://schemas.microsoft.com/office/drawing/2014/main" id="{860D1467-C80A-45E5-9048-AE6258668C4B}"/>
              </a:ext>
            </a:extLst>
          </p:cNvPr>
          <p:cNvSpPr txBox="1"/>
          <p:nvPr/>
        </p:nvSpPr>
        <p:spPr>
          <a:xfrm>
            <a:off x="-1" y="-76858"/>
            <a:ext cx="9462655" cy="707886"/>
          </a:xfrm>
          <a:prstGeom prst="rect">
            <a:avLst/>
          </a:prstGeom>
          <a:noFill/>
        </p:spPr>
        <p:txBody>
          <a:bodyPr wrap="square" rtlCol="0">
            <a:spAutoFit/>
          </a:bodyPr>
          <a:lstStyle/>
          <a:p>
            <a:r>
              <a:rPr lang="en-US" sz="4000" b="1" i="1" dirty="0">
                <a:effectLst>
                  <a:outerShdw blurRad="38100" dist="38100" dir="2700000" algn="tl">
                    <a:srgbClr val="000000">
                      <a:alpha val="43137"/>
                    </a:srgbClr>
                  </a:outerShdw>
                </a:effectLst>
              </a:rPr>
              <a:t>Killed For Believing God’s Word…</a:t>
            </a:r>
          </a:p>
        </p:txBody>
      </p:sp>
      <p:pic>
        <p:nvPicPr>
          <p:cNvPr id="5" name="Picture 4">
            <a:extLst>
              <a:ext uri="{FF2B5EF4-FFF2-40B4-BE49-F238E27FC236}">
                <a16:creationId xmlns:a16="http://schemas.microsoft.com/office/drawing/2014/main" id="{E1FACBAE-BC54-46B9-A8DB-BA213592B279}"/>
              </a:ext>
            </a:extLst>
          </p:cNvPr>
          <p:cNvPicPr>
            <a:picLocks noChangeAspect="1"/>
          </p:cNvPicPr>
          <p:nvPr/>
        </p:nvPicPr>
        <p:blipFill>
          <a:blip r:embed="rId3"/>
          <a:stretch>
            <a:fillRect/>
          </a:stretch>
        </p:blipFill>
        <p:spPr>
          <a:xfrm>
            <a:off x="2881745" y="3311180"/>
            <a:ext cx="2660072" cy="3380509"/>
          </a:xfrm>
          <a:prstGeom prst="rect">
            <a:avLst/>
          </a:prstGeom>
        </p:spPr>
      </p:pic>
      <p:sp>
        <p:nvSpPr>
          <p:cNvPr id="6" name="TextBox 5">
            <a:extLst>
              <a:ext uri="{FF2B5EF4-FFF2-40B4-BE49-F238E27FC236}">
                <a16:creationId xmlns:a16="http://schemas.microsoft.com/office/drawing/2014/main" id="{7018D663-C210-43CC-8FCC-CB338BD552C0}"/>
              </a:ext>
            </a:extLst>
          </p:cNvPr>
          <p:cNvSpPr txBox="1"/>
          <p:nvPr/>
        </p:nvSpPr>
        <p:spPr>
          <a:xfrm>
            <a:off x="5541817" y="3381673"/>
            <a:ext cx="6650183" cy="3108543"/>
          </a:xfrm>
          <a:prstGeom prst="rect">
            <a:avLst/>
          </a:prstGeom>
          <a:noFill/>
        </p:spPr>
        <p:txBody>
          <a:bodyPr wrap="square" rtlCol="0">
            <a:spAutoFit/>
          </a:bodyPr>
          <a:lstStyle/>
          <a:p>
            <a:r>
              <a:rPr lang="en-US" sz="2800" dirty="0">
                <a:solidFill>
                  <a:srgbClr val="002060"/>
                </a:solidFill>
              </a:rPr>
              <a:t>“In the Second half of the sixteenth century the Spanish armies occupied Holland and Flanders and the glare of the Inquisition’s </a:t>
            </a:r>
            <a:r>
              <a:rPr lang="en-US" sz="2800" b="1" u="sng" dirty="0">
                <a:solidFill>
                  <a:srgbClr val="002060"/>
                </a:solidFill>
              </a:rPr>
              <a:t>auto-da-fe</a:t>
            </a:r>
            <a:r>
              <a:rPr lang="en-US" sz="2800" dirty="0">
                <a:solidFill>
                  <a:srgbClr val="002060"/>
                </a:solidFill>
              </a:rPr>
              <a:t> lit up the market squares of the cities great and small.”—</a:t>
            </a:r>
            <a:r>
              <a:rPr lang="en-US" sz="2800" i="1" dirty="0">
                <a:solidFill>
                  <a:srgbClr val="002060"/>
                </a:solidFill>
              </a:rPr>
              <a:t>Vatican Assassins, Eric Jon Phelps, p. 106, quoted from: Days of Our Years, Pierre van </a:t>
            </a:r>
            <a:r>
              <a:rPr lang="en-US" sz="2800" i="1" dirty="0" err="1">
                <a:solidFill>
                  <a:srgbClr val="002060"/>
                </a:solidFill>
              </a:rPr>
              <a:t>Paassen</a:t>
            </a:r>
            <a:r>
              <a:rPr lang="en-US" sz="2800" i="1" dirty="0">
                <a:solidFill>
                  <a:srgbClr val="002060"/>
                </a:solidFill>
              </a:rPr>
              <a:t>, 1939, p. 389</a:t>
            </a:r>
            <a:endParaRPr lang="en-US" sz="2800" dirty="0">
              <a:solidFill>
                <a:srgbClr val="002060"/>
              </a:solidFill>
            </a:endParaRPr>
          </a:p>
        </p:txBody>
      </p:sp>
    </p:spTree>
    <p:extLst>
      <p:ext uri="{BB962C8B-B14F-4D97-AF65-F5344CB8AC3E}">
        <p14:creationId xmlns:p14="http://schemas.microsoft.com/office/powerpoint/2010/main" val="241036554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753F4A-4038-4108-BAB7-DD70AFCE997A}"/>
              </a:ext>
            </a:extLst>
          </p:cNvPr>
          <p:cNvSpPr txBox="1"/>
          <p:nvPr/>
        </p:nvSpPr>
        <p:spPr>
          <a:xfrm>
            <a:off x="431917" y="-44714"/>
            <a:ext cx="6234544" cy="212888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400" b="1" i="1" dirty="0">
                <a:solidFill>
                  <a:srgbClr val="FFC000"/>
                </a:solidFill>
                <a:latin typeface="+mj-lt"/>
                <a:ea typeface="+mj-ea"/>
                <a:cs typeface="+mj-cs"/>
              </a:rPr>
              <a:t>Roman Catholic Logic:</a:t>
            </a:r>
          </a:p>
          <a:p>
            <a:pPr>
              <a:lnSpc>
                <a:spcPct val="90000"/>
              </a:lnSpc>
              <a:spcBef>
                <a:spcPct val="0"/>
              </a:spcBef>
              <a:spcAft>
                <a:spcPts val="600"/>
              </a:spcAft>
            </a:pPr>
            <a:endParaRPr lang="en-US" sz="2400" b="1" i="1" dirty="0">
              <a:solidFill>
                <a:srgbClr val="FFC000"/>
              </a:solidFill>
              <a:latin typeface="+mj-lt"/>
              <a:ea typeface="+mj-ea"/>
              <a:cs typeface="+mj-cs"/>
            </a:endParaRPr>
          </a:p>
          <a:p>
            <a:pPr>
              <a:lnSpc>
                <a:spcPct val="90000"/>
              </a:lnSpc>
              <a:spcBef>
                <a:spcPct val="0"/>
              </a:spcBef>
              <a:spcAft>
                <a:spcPts val="600"/>
              </a:spcAft>
            </a:pPr>
            <a:r>
              <a:rPr lang="en-US" sz="2400" b="1" i="1" dirty="0">
                <a:solidFill>
                  <a:srgbClr val="FFC000"/>
                </a:solidFill>
                <a:latin typeface="+mj-lt"/>
                <a:ea typeface="+mj-ea"/>
                <a:cs typeface="+mj-cs"/>
              </a:rPr>
              <a:t>Murdering People for Believing God’s Word Over Tradition = “Act of Faith” (Auto-de-</a:t>
            </a:r>
            <a:r>
              <a:rPr lang="en-US" sz="2400" b="1" i="1" dirty="0" err="1">
                <a:solidFill>
                  <a:srgbClr val="FFC000"/>
                </a:solidFill>
                <a:latin typeface="+mj-lt"/>
                <a:ea typeface="+mj-ea"/>
                <a:cs typeface="+mj-cs"/>
              </a:rPr>
              <a:t>fe</a:t>
            </a:r>
            <a:r>
              <a:rPr lang="en-US" sz="2400" b="1" i="1" dirty="0">
                <a:solidFill>
                  <a:srgbClr val="FFC000"/>
                </a:solidFill>
                <a:latin typeface="+mj-lt"/>
                <a:ea typeface="+mj-ea"/>
                <a:cs typeface="+mj-cs"/>
              </a:rPr>
              <a:t>)</a:t>
            </a:r>
          </a:p>
        </p:txBody>
      </p:sp>
      <p:sp>
        <p:nvSpPr>
          <p:cNvPr id="3" name="TextBox 2">
            <a:extLst>
              <a:ext uri="{FF2B5EF4-FFF2-40B4-BE49-F238E27FC236}">
                <a16:creationId xmlns:a16="http://schemas.microsoft.com/office/drawing/2014/main" id="{5819441C-535D-44F7-9F16-CA412BFE0DAA}"/>
              </a:ext>
            </a:extLst>
          </p:cNvPr>
          <p:cNvSpPr txBox="1"/>
          <p:nvPr/>
        </p:nvSpPr>
        <p:spPr>
          <a:xfrm>
            <a:off x="-41565" y="2028754"/>
            <a:ext cx="6871855" cy="4578982"/>
          </a:xfrm>
          <a:prstGeom prst="rect">
            <a:avLst/>
          </a:prstGeom>
        </p:spPr>
        <p:txBody>
          <a:bodyPr vert="horz" lIns="91440" tIns="45720" rIns="91440" bIns="45720" rtlCol="0" anchor="t">
            <a:noAutofit/>
          </a:bodyPr>
          <a:lstStyle/>
          <a:p>
            <a:pPr>
              <a:lnSpc>
                <a:spcPct val="90000"/>
              </a:lnSpc>
              <a:spcAft>
                <a:spcPts val="600"/>
              </a:spcAft>
            </a:pPr>
            <a:r>
              <a:rPr lang="en-US" sz="2500" dirty="0"/>
              <a:t>“After a long vigil in prayer, the silent man with the cruel eyes in the Escorial [Philip II of Spain] he decreed </a:t>
            </a:r>
            <a:r>
              <a:rPr lang="en-US" sz="2500" b="1" u="sng" dirty="0"/>
              <a:t>the extermination of the new religion</a:t>
            </a:r>
            <a:r>
              <a:rPr lang="en-US" sz="2500" dirty="0"/>
              <a:t> in the Netherlands</a:t>
            </a:r>
            <a:r>
              <a:rPr lang="en-US" sz="2500" b="1" dirty="0"/>
              <a:t>. In less than a decade there perished by his will in the torture chambers, on the gallows and on the pyres </a:t>
            </a:r>
            <a:r>
              <a:rPr lang="en-US" sz="2500" b="1" u="sng" dirty="0"/>
              <a:t>two hundred and fifty thousand men and women</a:t>
            </a:r>
            <a:r>
              <a:rPr lang="en-US" sz="2500" b="1" dirty="0"/>
              <a:t> of the Dutch race. </a:t>
            </a:r>
            <a:r>
              <a:rPr lang="en-US" sz="2500" dirty="0"/>
              <a:t>Nobles and burglars, old and young, rich and poor, all were </a:t>
            </a:r>
            <a:r>
              <a:rPr lang="en-US" sz="2500" b="1" u="sng" dirty="0"/>
              <a:t>dragged from their homes</a:t>
            </a:r>
            <a:r>
              <a:rPr lang="en-US" sz="2500" dirty="0"/>
              <a:t>, frequently on secret denunciation, to face the Grand Inquisitor—the monk </a:t>
            </a:r>
            <a:r>
              <a:rPr lang="en-US" sz="2500" dirty="0" err="1"/>
              <a:t>Titelman</a:t>
            </a:r>
            <a:r>
              <a:rPr lang="en-US" sz="2500" dirty="0"/>
              <a:t>—and his helpers, who knew no mercy”—</a:t>
            </a:r>
            <a:r>
              <a:rPr lang="en-US" sz="2500" i="1" dirty="0"/>
              <a:t>Vatican Assassins, Eric Jon Phelps, p. 106, quoted from: Days of Our Years, Pierre van </a:t>
            </a:r>
            <a:r>
              <a:rPr lang="en-US" sz="2500" i="1" dirty="0" err="1"/>
              <a:t>Paassen</a:t>
            </a:r>
            <a:r>
              <a:rPr lang="en-US" sz="2500" i="1" dirty="0"/>
              <a:t>, 1939, p. 389</a:t>
            </a:r>
            <a:endParaRPr lang="en-US" sz="25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254EA5A-183F-45FC-B4DD-3DA3221BD6CE}"/>
              </a:ext>
            </a:extLst>
          </p:cNvPr>
          <p:cNvPicPr>
            <a:picLocks noChangeAspect="1"/>
          </p:cNvPicPr>
          <p:nvPr/>
        </p:nvPicPr>
        <p:blipFill rotWithShape="1">
          <a:blip r:embed="rId2"/>
          <a:srcRect l="10726" r="940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044446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439091-CC0B-4277-ADEF-D03E9280CB73}"/>
              </a:ext>
            </a:extLst>
          </p:cNvPr>
          <p:cNvPicPr>
            <a:picLocks noChangeAspect="1"/>
          </p:cNvPicPr>
          <p:nvPr/>
        </p:nvPicPr>
        <p:blipFill>
          <a:blip r:embed="rId2"/>
          <a:stretch>
            <a:fillRect/>
          </a:stretch>
        </p:blipFill>
        <p:spPr>
          <a:xfrm>
            <a:off x="0" y="3629"/>
            <a:ext cx="12192000" cy="6362491"/>
          </a:xfrm>
          <a:prstGeom prst="rect">
            <a:avLst/>
          </a:prstGeom>
        </p:spPr>
      </p:pic>
      <p:sp>
        <p:nvSpPr>
          <p:cNvPr id="5" name="Rectangle 4">
            <a:extLst>
              <a:ext uri="{FF2B5EF4-FFF2-40B4-BE49-F238E27FC236}">
                <a16:creationId xmlns:a16="http://schemas.microsoft.com/office/drawing/2014/main" id="{C77F4032-4C71-4FAB-9D2A-74F5C19C705C}"/>
              </a:ext>
            </a:extLst>
          </p:cNvPr>
          <p:cNvSpPr/>
          <p:nvPr/>
        </p:nvSpPr>
        <p:spPr>
          <a:xfrm>
            <a:off x="0" y="5314950"/>
            <a:ext cx="12192000" cy="1543050"/>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D95FF33-5555-4543-9D42-ED879F020675}"/>
              </a:ext>
            </a:extLst>
          </p:cNvPr>
          <p:cNvSpPr txBox="1"/>
          <p:nvPr/>
        </p:nvSpPr>
        <p:spPr>
          <a:xfrm>
            <a:off x="0" y="5284711"/>
            <a:ext cx="12192000" cy="1569660"/>
          </a:xfrm>
          <a:prstGeom prst="rect">
            <a:avLst/>
          </a:prstGeom>
          <a:noFill/>
        </p:spPr>
        <p:txBody>
          <a:bodyPr wrap="square" rtlCol="0">
            <a:spAutoFit/>
          </a:bodyPr>
          <a:lstStyle/>
          <a:p>
            <a:r>
              <a:rPr lang="en-US" sz="3200" dirty="0">
                <a:solidFill>
                  <a:srgbClr val="FF0000"/>
                </a:solidFill>
              </a:rPr>
              <a:t>Do Not Forget Our Fallen Brethren! Remember that in the Last Days, many again will be called to lay down their lives for what they believe! We must use the time we have to prepare for that immanent reality!</a:t>
            </a:r>
          </a:p>
        </p:txBody>
      </p:sp>
    </p:spTree>
    <p:extLst>
      <p:ext uri="{BB962C8B-B14F-4D97-AF65-F5344CB8AC3E}">
        <p14:creationId xmlns:p14="http://schemas.microsoft.com/office/powerpoint/2010/main" val="5135522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EB12D3-2C52-4F8C-8102-A561E44078C2}"/>
              </a:ext>
            </a:extLst>
          </p:cNvPr>
          <p:cNvSpPr txBox="1"/>
          <p:nvPr/>
        </p:nvSpPr>
        <p:spPr>
          <a:xfrm>
            <a:off x="0" y="4549676"/>
            <a:ext cx="12191999" cy="2308324"/>
          </a:xfrm>
          <a:prstGeom prst="rect">
            <a:avLst/>
          </a:prstGeom>
          <a:noFill/>
        </p:spPr>
        <p:txBody>
          <a:bodyPr wrap="square" rtlCol="0">
            <a:spAutoFit/>
          </a:bodyPr>
          <a:lstStyle/>
          <a:p>
            <a:r>
              <a:rPr lang="en-US" sz="2400" i="1" dirty="0"/>
              <a:t>All “kings” of the earth, regardless of their preferred title, “all kings” means all presidents, chancellors, prime ministers, supreme leaders, dictatorships and… worldwide religious leaders who exercise their kingly authority over many nations—essentially all the “leaders” of the earth are in unholy union with the papal power, according the Revelation 17. Some anti-Roman dissenters, throughout history, have existed and are possible, but they would be the exception and NOT the rule. Revelation is clear </a:t>
            </a:r>
            <a:r>
              <a:rPr lang="en-US" sz="2400" b="1" i="1" u="sng" dirty="0"/>
              <a:t>eventually all will be in submission to the will of Rome</a:t>
            </a:r>
            <a:r>
              <a:rPr lang="en-US" sz="2400" i="1" dirty="0"/>
              <a:t>.</a:t>
            </a:r>
          </a:p>
        </p:txBody>
      </p:sp>
      <p:sp>
        <p:nvSpPr>
          <p:cNvPr id="3" name="TextBox 2">
            <a:extLst>
              <a:ext uri="{FF2B5EF4-FFF2-40B4-BE49-F238E27FC236}">
                <a16:creationId xmlns:a16="http://schemas.microsoft.com/office/drawing/2014/main" id="{4CB0FF2E-77FA-41E7-9109-59A866DF7286}"/>
              </a:ext>
            </a:extLst>
          </p:cNvPr>
          <p:cNvSpPr txBox="1"/>
          <p:nvPr/>
        </p:nvSpPr>
        <p:spPr>
          <a:xfrm>
            <a:off x="0" y="-69279"/>
            <a:ext cx="12192000" cy="923330"/>
          </a:xfrm>
          <a:prstGeom prst="rect">
            <a:avLst/>
          </a:prstGeom>
          <a:noFill/>
        </p:spPr>
        <p:txBody>
          <a:bodyPr wrap="square" rtlCol="0">
            <a:spAutoFit/>
          </a:bodyPr>
          <a:lstStyle/>
          <a:p>
            <a:pPr algn="ctr"/>
            <a:r>
              <a:rPr lang="en-US" sz="5400" dirty="0">
                <a:solidFill>
                  <a:srgbClr val="002060"/>
                </a:solidFill>
              </a:rPr>
              <a:t>THE “BENEFITS” OF ALLYING WITH ROME</a:t>
            </a:r>
          </a:p>
        </p:txBody>
      </p:sp>
      <p:pic>
        <p:nvPicPr>
          <p:cNvPr id="4" name="Picture 3">
            <a:extLst>
              <a:ext uri="{FF2B5EF4-FFF2-40B4-BE49-F238E27FC236}">
                <a16:creationId xmlns:a16="http://schemas.microsoft.com/office/drawing/2014/main" id="{A1EE95CB-0230-482D-AFE7-23A781B6C353}"/>
              </a:ext>
            </a:extLst>
          </p:cNvPr>
          <p:cNvPicPr>
            <a:picLocks noChangeAspect="1"/>
          </p:cNvPicPr>
          <p:nvPr/>
        </p:nvPicPr>
        <p:blipFill rotWithShape="1">
          <a:blip r:embed="rId2"/>
          <a:srcRect t="19371"/>
          <a:stretch/>
        </p:blipFill>
        <p:spPr>
          <a:xfrm>
            <a:off x="9000259" y="854051"/>
            <a:ext cx="3191741" cy="3676385"/>
          </a:xfrm>
          <a:prstGeom prst="rect">
            <a:avLst/>
          </a:prstGeom>
        </p:spPr>
      </p:pic>
      <p:pic>
        <p:nvPicPr>
          <p:cNvPr id="5" name="Picture 4">
            <a:extLst>
              <a:ext uri="{FF2B5EF4-FFF2-40B4-BE49-F238E27FC236}">
                <a16:creationId xmlns:a16="http://schemas.microsoft.com/office/drawing/2014/main" id="{F971CD8B-0130-442B-ACF7-4E9AB80B615F}"/>
              </a:ext>
            </a:extLst>
          </p:cNvPr>
          <p:cNvPicPr>
            <a:picLocks noChangeAspect="1"/>
          </p:cNvPicPr>
          <p:nvPr/>
        </p:nvPicPr>
        <p:blipFill rotWithShape="1">
          <a:blip r:embed="rId3"/>
          <a:srcRect b="16408"/>
          <a:stretch/>
        </p:blipFill>
        <p:spPr>
          <a:xfrm>
            <a:off x="2148357" y="718953"/>
            <a:ext cx="6851902" cy="3811483"/>
          </a:xfrm>
          <a:prstGeom prst="rect">
            <a:avLst/>
          </a:prstGeom>
        </p:spPr>
      </p:pic>
      <p:pic>
        <p:nvPicPr>
          <p:cNvPr id="6" name="Picture 5">
            <a:extLst>
              <a:ext uri="{FF2B5EF4-FFF2-40B4-BE49-F238E27FC236}">
                <a16:creationId xmlns:a16="http://schemas.microsoft.com/office/drawing/2014/main" id="{8D581BB7-0900-401B-BC1B-28F0B4BBC2A5}"/>
              </a:ext>
            </a:extLst>
          </p:cNvPr>
          <p:cNvPicPr>
            <a:picLocks noChangeAspect="1"/>
          </p:cNvPicPr>
          <p:nvPr/>
        </p:nvPicPr>
        <p:blipFill rotWithShape="1">
          <a:blip r:embed="rId4"/>
          <a:srcRect b="16408"/>
          <a:stretch/>
        </p:blipFill>
        <p:spPr>
          <a:xfrm>
            <a:off x="0" y="718953"/>
            <a:ext cx="4559629" cy="3811483"/>
          </a:xfrm>
          <a:prstGeom prst="rect">
            <a:avLst/>
          </a:prstGeom>
        </p:spPr>
      </p:pic>
    </p:spTree>
    <p:extLst>
      <p:ext uri="{BB962C8B-B14F-4D97-AF65-F5344CB8AC3E}">
        <p14:creationId xmlns:p14="http://schemas.microsoft.com/office/powerpoint/2010/main" val="381895332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5F0F82-E047-48F6-BFFA-C1DF30769836}"/>
              </a:ext>
            </a:extLst>
          </p:cNvPr>
          <p:cNvPicPr>
            <a:picLocks noChangeAspect="1"/>
          </p:cNvPicPr>
          <p:nvPr/>
        </p:nvPicPr>
        <p:blipFill>
          <a:blip r:embed="rId2"/>
          <a:stretch>
            <a:fillRect/>
          </a:stretch>
        </p:blipFill>
        <p:spPr>
          <a:xfrm>
            <a:off x="6096000" y="0"/>
            <a:ext cx="6385560" cy="6858000"/>
          </a:xfrm>
          <a:prstGeom prst="rect">
            <a:avLst/>
          </a:prstGeom>
        </p:spPr>
      </p:pic>
      <p:sp>
        <p:nvSpPr>
          <p:cNvPr id="3" name="TextBox 2">
            <a:extLst>
              <a:ext uri="{FF2B5EF4-FFF2-40B4-BE49-F238E27FC236}">
                <a16:creationId xmlns:a16="http://schemas.microsoft.com/office/drawing/2014/main" id="{1FD509E5-0E17-4161-B0AB-419BDAEE5A71}"/>
              </a:ext>
            </a:extLst>
          </p:cNvPr>
          <p:cNvSpPr txBox="1"/>
          <p:nvPr/>
        </p:nvSpPr>
        <p:spPr>
          <a:xfrm>
            <a:off x="148590" y="290945"/>
            <a:ext cx="6385560" cy="6370975"/>
          </a:xfrm>
          <a:prstGeom prst="rect">
            <a:avLst/>
          </a:prstGeom>
          <a:noFill/>
        </p:spPr>
        <p:txBody>
          <a:bodyPr wrap="square" rtlCol="0">
            <a:spAutoFit/>
          </a:bodyPr>
          <a:lstStyle/>
          <a:p>
            <a:r>
              <a:rPr lang="en-US" sz="2400" b="1" dirty="0"/>
              <a:t>Roger Williams </a:t>
            </a:r>
            <a:r>
              <a:rPr lang="en-US" sz="2400" dirty="0"/>
              <a:t>(1603-1683): </a:t>
            </a:r>
          </a:p>
          <a:p>
            <a:endParaRPr lang="en-US" sz="2400" b="1" dirty="0"/>
          </a:p>
          <a:p>
            <a:r>
              <a:rPr lang="en-US" sz="2400" dirty="0"/>
              <a:t>-Became a Puritan Minister, being a major critic of the Church of England’s persistence in holding onto Catholic ceremony and doctrines</a:t>
            </a:r>
          </a:p>
          <a:p>
            <a:endParaRPr lang="en-US" sz="2400" dirty="0"/>
          </a:p>
          <a:p>
            <a:r>
              <a:rPr lang="en-US" sz="2400" dirty="0"/>
              <a:t>-Taught </a:t>
            </a:r>
            <a:r>
              <a:rPr lang="en-US" sz="2400" b="1" u="sng" dirty="0"/>
              <a:t>liberty of conscience, separation of church and state</a:t>
            </a:r>
            <a:r>
              <a:rPr lang="en-US" sz="2400" dirty="0"/>
              <a:t>, and separatism (to separate from Church of England which he believed was irredeemably corrupt)</a:t>
            </a:r>
          </a:p>
          <a:p>
            <a:endParaRPr lang="en-US" sz="2400" dirty="0"/>
          </a:p>
          <a:p>
            <a:r>
              <a:rPr lang="en-US" sz="2400" dirty="0"/>
              <a:t>-Was banned from the Massachusetts Bay Colony for his doctrines and being critical of English leadership and royalty</a:t>
            </a:r>
          </a:p>
          <a:p>
            <a:endParaRPr lang="en-US" sz="2400" dirty="0"/>
          </a:p>
          <a:p>
            <a:r>
              <a:rPr lang="en-US" sz="2400" dirty="0"/>
              <a:t>-Founding father of the Rhode Island Colony, and thus a founding father of the later United States</a:t>
            </a:r>
          </a:p>
        </p:txBody>
      </p:sp>
    </p:spTree>
    <p:extLst>
      <p:ext uri="{BB962C8B-B14F-4D97-AF65-F5344CB8AC3E}">
        <p14:creationId xmlns:p14="http://schemas.microsoft.com/office/powerpoint/2010/main" val="172402795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329B6E-FC07-42A6-8A97-74D4636F04C8}"/>
              </a:ext>
            </a:extLst>
          </p:cNvPr>
          <p:cNvPicPr>
            <a:picLocks noChangeAspect="1"/>
          </p:cNvPicPr>
          <p:nvPr/>
        </p:nvPicPr>
        <p:blipFill>
          <a:blip r:embed="rId2"/>
          <a:stretch>
            <a:fillRect/>
          </a:stretch>
        </p:blipFill>
        <p:spPr>
          <a:xfrm>
            <a:off x="5412137" y="0"/>
            <a:ext cx="6779863" cy="6858000"/>
          </a:xfrm>
          <a:prstGeom prst="rect">
            <a:avLst/>
          </a:prstGeom>
        </p:spPr>
      </p:pic>
      <p:sp>
        <p:nvSpPr>
          <p:cNvPr id="2" name="Rectangle 1">
            <a:extLst>
              <a:ext uri="{FF2B5EF4-FFF2-40B4-BE49-F238E27FC236}">
                <a16:creationId xmlns:a16="http://schemas.microsoft.com/office/drawing/2014/main" id="{F13D82C2-7D08-4D2F-A934-E9F57CA7C0D0}"/>
              </a:ext>
            </a:extLst>
          </p:cNvPr>
          <p:cNvSpPr/>
          <p:nvPr/>
        </p:nvSpPr>
        <p:spPr>
          <a:xfrm>
            <a:off x="96982" y="3574990"/>
            <a:ext cx="5315155" cy="3046988"/>
          </a:xfrm>
          <a:prstGeom prst="rect">
            <a:avLst/>
          </a:prstGeom>
        </p:spPr>
        <p:txBody>
          <a:bodyPr wrap="square">
            <a:spAutoFit/>
          </a:bodyPr>
          <a:lstStyle/>
          <a:p>
            <a:r>
              <a:rPr lang="en-US" sz="3200" b="1" dirty="0">
                <a:solidFill>
                  <a:srgbClr val="FF0000"/>
                </a:solidFill>
              </a:rPr>
              <a:t>And fear not them which kill the body, but are not able to kill the soul: but rather fear him which is able to destroy both soul and body in hell (Matthew 10:28)</a:t>
            </a:r>
          </a:p>
        </p:txBody>
      </p:sp>
      <p:sp>
        <p:nvSpPr>
          <p:cNvPr id="5" name="Scroll: Vertical 4">
            <a:extLst>
              <a:ext uri="{FF2B5EF4-FFF2-40B4-BE49-F238E27FC236}">
                <a16:creationId xmlns:a16="http://schemas.microsoft.com/office/drawing/2014/main" id="{74B31356-45E3-465B-941B-872F0DA74922}"/>
              </a:ext>
            </a:extLst>
          </p:cNvPr>
          <p:cNvSpPr/>
          <p:nvPr/>
        </p:nvSpPr>
        <p:spPr>
          <a:xfrm>
            <a:off x="-425924" y="0"/>
            <a:ext cx="6360968" cy="3574990"/>
          </a:xfrm>
          <a:prstGeom prst="verticalScroll">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76C5FBA-6BD7-422D-B4F5-19E6E7B5B12A}"/>
              </a:ext>
            </a:extLst>
          </p:cNvPr>
          <p:cNvSpPr/>
          <p:nvPr/>
        </p:nvSpPr>
        <p:spPr>
          <a:xfrm>
            <a:off x="31275" y="356334"/>
            <a:ext cx="5446568" cy="2862322"/>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600" b="1" cap="none" spc="0" dirty="0">
                <a:ln/>
                <a:effectLst/>
              </a:rPr>
              <a:t>Don’t Forget the Martyrs, Let their courage be your strength! God can give us this strength also! Their Deaths Have Saved Souls!!</a:t>
            </a:r>
          </a:p>
        </p:txBody>
      </p:sp>
    </p:spTree>
    <p:extLst>
      <p:ext uri="{BB962C8B-B14F-4D97-AF65-F5344CB8AC3E}">
        <p14:creationId xmlns:p14="http://schemas.microsoft.com/office/powerpoint/2010/main" val="353677786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CEF6C9-625C-4857-AB6C-72D8CF4F45B4}"/>
              </a:ext>
            </a:extLst>
          </p:cNvPr>
          <p:cNvPicPr>
            <a:picLocks noChangeAspect="1"/>
          </p:cNvPicPr>
          <p:nvPr/>
        </p:nvPicPr>
        <p:blipFill rotWithShape="1">
          <a:blip r:embed="rId2"/>
          <a:srcRect t="8272" b="16728"/>
          <a:stretch/>
        </p:blipFill>
        <p:spPr>
          <a:xfrm>
            <a:off x="20" y="10"/>
            <a:ext cx="12191980" cy="6857990"/>
          </a:xfrm>
          <a:prstGeom prst="rect">
            <a:avLst/>
          </a:prstGeom>
        </p:spPr>
      </p:pic>
    </p:spTree>
    <p:extLst>
      <p:ext uri="{BB962C8B-B14F-4D97-AF65-F5344CB8AC3E}">
        <p14:creationId xmlns:p14="http://schemas.microsoft.com/office/powerpoint/2010/main" val="234151951"/>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A8376-1103-45A4-ABF6-FD00917C7659}"/>
              </a:ext>
            </a:extLst>
          </p:cNvPr>
          <p:cNvPicPr>
            <a:picLocks noChangeAspect="1"/>
          </p:cNvPicPr>
          <p:nvPr/>
        </p:nvPicPr>
        <p:blipFill>
          <a:blip r:embed="rId2"/>
          <a:stretch>
            <a:fillRect/>
          </a:stretch>
        </p:blipFill>
        <p:spPr>
          <a:xfrm>
            <a:off x="0" y="0"/>
            <a:ext cx="6096000" cy="3429000"/>
          </a:xfrm>
          <a:prstGeom prst="rect">
            <a:avLst/>
          </a:prstGeom>
        </p:spPr>
      </p:pic>
      <p:pic>
        <p:nvPicPr>
          <p:cNvPr id="4" name="Picture 3">
            <a:extLst>
              <a:ext uri="{FF2B5EF4-FFF2-40B4-BE49-F238E27FC236}">
                <a16:creationId xmlns:a16="http://schemas.microsoft.com/office/drawing/2014/main" id="{9DF940BD-944D-42FB-88BE-2AD71BCE526B}"/>
              </a:ext>
            </a:extLst>
          </p:cNvPr>
          <p:cNvPicPr>
            <a:picLocks noChangeAspect="1"/>
          </p:cNvPicPr>
          <p:nvPr/>
        </p:nvPicPr>
        <p:blipFill>
          <a:blip r:embed="rId3"/>
          <a:stretch>
            <a:fillRect/>
          </a:stretch>
        </p:blipFill>
        <p:spPr>
          <a:xfrm>
            <a:off x="6476568" y="3419475"/>
            <a:ext cx="5384006" cy="3438525"/>
          </a:xfrm>
          <a:prstGeom prst="rect">
            <a:avLst/>
          </a:prstGeom>
        </p:spPr>
      </p:pic>
      <p:sp>
        <p:nvSpPr>
          <p:cNvPr id="5" name="TextBox 4">
            <a:extLst>
              <a:ext uri="{FF2B5EF4-FFF2-40B4-BE49-F238E27FC236}">
                <a16:creationId xmlns:a16="http://schemas.microsoft.com/office/drawing/2014/main" id="{430819F1-68AE-4F60-A1D3-7EA85F2E3920}"/>
              </a:ext>
            </a:extLst>
          </p:cNvPr>
          <p:cNvSpPr txBox="1"/>
          <p:nvPr/>
        </p:nvSpPr>
        <p:spPr>
          <a:xfrm>
            <a:off x="6096000" y="579294"/>
            <a:ext cx="6096000" cy="1815882"/>
          </a:xfrm>
          <a:prstGeom prst="rect">
            <a:avLst/>
          </a:prstGeom>
          <a:noFill/>
        </p:spPr>
        <p:txBody>
          <a:bodyPr wrap="square" rtlCol="0">
            <a:spAutoFit/>
          </a:bodyPr>
          <a:lstStyle/>
          <a:p>
            <a:r>
              <a:rPr lang="en-US" sz="2800" dirty="0">
                <a:solidFill>
                  <a:srgbClr val="FF0000"/>
                </a:solidFill>
              </a:rPr>
              <a:t>God grant us the courage to be willing, in the face of torture and death, to lay down our lives, if necessary, for the glory of your kingdom and name!</a:t>
            </a:r>
          </a:p>
        </p:txBody>
      </p:sp>
      <p:sp>
        <p:nvSpPr>
          <p:cNvPr id="6" name="TextBox 5">
            <a:extLst>
              <a:ext uri="{FF2B5EF4-FFF2-40B4-BE49-F238E27FC236}">
                <a16:creationId xmlns:a16="http://schemas.microsoft.com/office/drawing/2014/main" id="{8D1F8E9F-F5C0-4556-9FC3-ECEC9CBCEE54}"/>
              </a:ext>
            </a:extLst>
          </p:cNvPr>
          <p:cNvSpPr txBox="1"/>
          <p:nvPr/>
        </p:nvSpPr>
        <p:spPr>
          <a:xfrm>
            <a:off x="190284" y="4008294"/>
            <a:ext cx="6096000" cy="2062103"/>
          </a:xfrm>
          <a:prstGeom prst="rect">
            <a:avLst/>
          </a:prstGeom>
          <a:noFill/>
        </p:spPr>
        <p:txBody>
          <a:bodyPr wrap="square" rtlCol="0">
            <a:spAutoFit/>
          </a:bodyPr>
          <a:lstStyle/>
          <a:p>
            <a:r>
              <a:rPr lang="en-US" sz="3200" dirty="0">
                <a:solidFill>
                  <a:schemeClr val="bg1"/>
                </a:solidFill>
              </a:rPr>
              <a:t>“Then shall they deliver you up to be afflicted, and shall kill you: and ye shall be hated of all nations for my name's sake.” (Matthew 245:9)</a:t>
            </a:r>
          </a:p>
        </p:txBody>
      </p:sp>
    </p:spTree>
    <p:extLst>
      <p:ext uri="{BB962C8B-B14F-4D97-AF65-F5344CB8AC3E}">
        <p14:creationId xmlns:p14="http://schemas.microsoft.com/office/powerpoint/2010/main" val="372939058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picture containing clothing, book&#10;&#10;Description automatically generated">
            <a:extLst>
              <a:ext uri="{FF2B5EF4-FFF2-40B4-BE49-F238E27FC236}">
                <a16:creationId xmlns:a16="http://schemas.microsoft.com/office/drawing/2014/main" id="{182F799F-F7A8-479B-9E6B-4AC09BCF34B0}"/>
              </a:ext>
            </a:extLst>
          </p:cNvPr>
          <p:cNvPicPr>
            <a:picLocks noChangeAspect="1"/>
          </p:cNvPicPr>
          <p:nvPr/>
        </p:nvPicPr>
        <p:blipFill rotWithShape="1">
          <a:blip r:embed="rId2"/>
          <a:srcRect t="6250"/>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E2DCAB9C-EA73-46C6-84F0-47740F794D12}"/>
              </a:ext>
            </a:extLst>
          </p:cNvPr>
          <p:cNvSpPr/>
          <p:nvPr/>
        </p:nvSpPr>
        <p:spPr>
          <a:xfrm>
            <a:off x="6871855" y="0"/>
            <a:ext cx="5320145" cy="2701636"/>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70BD015-982B-45F2-840B-9D71E2679F41}"/>
              </a:ext>
            </a:extLst>
          </p:cNvPr>
          <p:cNvSpPr txBox="1"/>
          <p:nvPr/>
        </p:nvSpPr>
        <p:spPr>
          <a:xfrm>
            <a:off x="6871855" y="0"/>
            <a:ext cx="5320144" cy="2677656"/>
          </a:xfrm>
          <a:prstGeom prst="rect">
            <a:avLst/>
          </a:prstGeom>
          <a:noFill/>
        </p:spPr>
        <p:txBody>
          <a:bodyPr wrap="square" rtlCol="0">
            <a:spAutoFit/>
          </a:bodyPr>
          <a:lstStyle/>
          <a:p>
            <a:r>
              <a:rPr lang="en-US" sz="2400" b="1" dirty="0">
                <a:solidFill>
                  <a:srgbClr val="FF0000"/>
                </a:solidFill>
              </a:rPr>
              <a:t>History is clear, everywhere the Spanish went, they desolated the natives, enslaved them, stole their valuables, and dismantled their societies… De Soto in Florida, Columbus in West Indies, Cortez in Central America—simply put: they became rich via theft!</a:t>
            </a:r>
          </a:p>
        </p:txBody>
      </p:sp>
    </p:spTree>
    <p:extLst>
      <p:ext uri="{BB962C8B-B14F-4D97-AF65-F5344CB8AC3E}">
        <p14:creationId xmlns:p14="http://schemas.microsoft.com/office/powerpoint/2010/main" val="561474710"/>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clouds in the sky&#10;&#10;Description automatically generated">
            <a:extLst>
              <a:ext uri="{FF2B5EF4-FFF2-40B4-BE49-F238E27FC236}">
                <a16:creationId xmlns:a16="http://schemas.microsoft.com/office/drawing/2014/main" id="{B015A028-9A91-4463-AE78-31BB612AA67C}"/>
              </a:ext>
            </a:extLst>
          </p:cNvPr>
          <p:cNvPicPr>
            <a:picLocks noChangeAspect="1"/>
          </p:cNvPicPr>
          <p:nvPr/>
        </p:nvPicPr>
        <p:blipFill rotWithShape="1">
          <a:blip r:embed="rId2"/>
          <a:srcRect t="12167" b="12833"/>
          <a:stretch/>
        </p:blipFill>
        <p:spPr>
          <a:xfrm>
            <a:off x="20" y="10"/>
            <a:ext cx="12191980" cy="6857990"/>
          </a:xfrm>
          <a:prstGeom prst="rect">
            <a:avLst/>
          </a:prstGeom>
        </p:spPr>
      </p:pic>
    </p:spTree>
    <p:extLst>
      <p:ext uri="{BB962C8B-B14F-4D97-AF65-F5344CB8AC3E}">
        <p14:creationId xmlns:p14="http://schemas.microsoft.com/office/powerpoint/2010/main" val="389021446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17E4E-79DF-498F-9880-E2EAC806D2DA}"/>
              </a:ext>
            </a:extLst>
          </p:cNvPr>
          <p:cNvPicPr>
            <a:picLocks noChangeAspect="1"/>
          </p:cNvPicPr>
          <p:nvPr/>
        </p:nvPicPr>
        <p:blipFill rotWithShape="1">
          <a:blip r:embed="rId2"/>
          <a:srcRect t="7485"/>
          <a:stretch/>
        </p:blipFill>
        <p:spPr>
          <a:xfrm>
            <a:off x="1143835" y="0"/>
            <a:ext cx="9904330" cy="6872288"/>
          </a:xfrm>
          <a:prstGeom prst="rect">
            <a:avLst/>
          </a:prstGeom>
        </p:spPr>
      </p:pic>
    </p:spTree>
    <p:extLst>
      <p:ext uri="{BB962C8B-B14F-4D97-AF65-F5344CB8AC3E}">
        <p14:creationId xmlns:p14="http://schemas.microsoft.com/office/powerpoint/2010/main" val="388888556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636982-E88E-41F6-BC22-5E81F1D72AC8}"/>
              </a:ext>
            </a:extLst>
          </p:cNvPr>
          <p:cNvPicPr>
            <a:picLocks noChangeAspect="1"/>
          </p:cNvPicPr>
          <p:nvPr/>
        </p:nvPicPr>
        <p:blipFill>
          <a:blip r:embed="rId2"/>
          <a:stretch>
            <a:fillRect/>
          </a:stretch>
        </p:blipFill>
        <p:spPr>
          <a:xfrm>
            <a:off x="8780750" y="0"/>
            <a:ext cx="3411250" cy="3522638"/>
          </a:xfrm>
          <a:prstGeom prst="rect">
            <a:avLst/>
          </a:prstGeom>
        </p:spPr>
      </p:pic>
      <p:sp>
        <p:nvSpPr>
          <p:cNvPr id="4" name="TextBox 3">
            <a:extLst>
              <a:ext uri="{FF2B5EF4-FFF2-40B4-BE49-F238E27FC236}">
                <a16:creationId xmlns:a16="http://schemas.microsoft.com/office/drawing/2014/main" id="{EDB23FF3-94C7-4631-AE6B-8A211AEDCAF6}"/>
              </a:ext>
            </a:extLst>
          </p:cNvPr>
          <p:cNvSpPr txBox="1"/>
          <p:nvPr/>
        </p:nvSpPr>
        <p:spPr>
          <a:xfrm>
            <a:off x="9434512" y="3692042"/>
            <a:ext cx="2757488" cy="954107"/>
          </a:xfrm>
          <a:prstGeom prst="rect">
            <a:avLst/>
          </a:prstGeom>
          <a:noFill/>
        </p:spPr>
        <p:txBody>
          <a:bodyPr wrap="square" rtlCol="0">
            <a:spAutoFit/>
          </a:bodyPr>
          <a:lstStyle/>
          <a:p>
            <a:pPr algn="ctr"/>
            <a:r>
              <a:rPr lang="en-US" sz="2800" dirty="0">
                <a:solidFill>
                  <a:schemeClr val="bg1"/>
                </a:solidFill>
              </a:rPr>
              <a:t>Sir Francis Drake (1540-1596)</a:t>
            </a:r>
          </a:p>
        </p:txBody>
      </p:sp>
      <p:pic>
        <p:nvPicPr>
          <p:cNvPr id="5" name="Picture 4">
            <a:extLst>
              <a:ext uri="{FF2B5EF4-FFF2-40B4-BE49-F238E27FC236}">
                <a16:creationId xmlns:a16="http://schemas.microsoft.com/office/drawing/2014/main" id="{9F9AD84F-0191-4B82-83D7-A2CC022DFC8E}"/>
              </a:ext>
            </a:extLst>
          </p:cNvPr>
          <p:cNvPicPr>
            <a:picLocks noChangeAspect="1"/>
          </p:cNvPicPr>
          <p:nvPr/>
        </p:nvPicPr>
        <p:blipFill>
          <a:blip r:embed="rId3"/>
          <a:stretch>
            <a:fillRect/>
          </a:stretch>
        </p:blipFill>
        <p:spPr>
          <a:xfrm>
            <a:off x="0" y="3228975"/>
            <a:ext cx="6140104" cy="3629025"/>
          </a:xfrm>
          <a:prstGeom prst="rect">
            <a:avLst/>
          </a:prstGeom>
        </p:spPr>
      </p:pic>
      <p:pic>
        <p:nvPicPr>
          <p:cNvPr id="6" name="Picture 5">
            <a:extLst>
              <a:ext uri="{FF2B5EF4-FFF2-40B4-BE49-F238E27FC236}">
                <a16:creationId xmlns:a16="http://schemas.microsoft.com/office/drawing/2014/main" id="{7D7EBE63-A98B-4B81-84B6-1EA468A2A035}"/>
              </a:ext>
            </a:extLst>
          </p:cNvPr>
          <p:cNvPicPr>
            <a:picLocks noChangeAspect="1"/>
          </p:cNvPicPr>
          <p:nvPr/>
        </p:nvPicPr>
        <p:blipFill>
          <a:blip r:embed="rId4"/>
          <a:stretch>
            <a:fillRect/>
          </a:stretch>
        </p:blipFill>
        <p:spPr>
          <a:xfrm>
            <a:off x="5820395" y="1550258"/>
            <a:ext cx="3543301" cy="3944759"/>
          </a:xfrm>
          <a:prstGeom prst="rect">
            <a:avLst/>
          </a:prstGeom>
        </p:spPr>
      </p:pic>
      <p:sp>
        <p:nvSpPr>
          <p:cNvPr id="7" name="TextBox 6">
            <a:extLst>
              <a:ext uri="{FF2B5EF4-FFF2-40B4-BE49-F238E27FC236}">
                <a16:creationId xmlns:a16="http://schemas.microsoft.com/office/drawing/2014/main" id="{DEAB499C-426F-4338-AFA2-FA5017394DCA}"/>
              </a:ext>
            </a:extLst>
          </p:cNvPr>
          <p:cNvSpPr txBox="1"/>
          <p:nvPr/>
        </p:nvSpPr>
        <p:spPr>
          <a:xfrm>
            <a:off x="114300" y="171450"/>
            <a:ext cx="8458200" cy="1384995"/>
          </a:xfrm>
          <a:prstGeom prst="rect">
            <a:avLst/>
          </a:prstGeom>
          <a:noFill/>
        </p:spPr>
        <p:txBody>
          <a:bodyPr wrap="square" rtlCol="0">
            <a:spAutoFit/>
          </a:bodyPr>
          <a:lstStyle/>
          <a:p>
            <a:r>
              <a:rPr lang="en-US" sz="2800" dirty="0">
                <a:solidFill>
                  <a:schemeClr val="bg1"/>
                </a:solidFill>
              </a:rPr>
              <a:t>Most of the Spanish Armada was destroyed by a massive freak storm which desolated over 1/3 of the Armada, damaging many more. The remaining ships which could</a:t>
            </a:r>
          </a:p>
        </p:txBody>
      </p:sp>
      <p:sp>
        <p:nvSpPr>
          <p:cNvPr id="8" name="TextBox 7">
            <a:extLst>
              <a:ext uri="{FF2B5EF4-FFF2-40B4-BE49-F238E27FC236}">
                <a16:creationId xmlns:a16="http://schemas.microsoft.com/office/drawing/2014/main" id="{B2CF87C5-BAD8-4BAF-9C99-863FFADDA265}"/>
              </a:ext>
            </a:extLst>
          </p:cNvPr>
          <p:cNvSpPr txBox="1"/>
          <p:nvPr/>
        </p:nvSpPr>
        <p:spPr>
          <a:xfrm>
            <a:off x="114300" y="1569336"/>
            <a:ext cx="5762568" cy="1384995"/>
          </a:xfrm>
          <a:prstGeom prst="rect">
            <a:avLst/>
          </a:prstGeom>
          <a:noFill/>
        </p:spPr>
        <p:txBody>
          <a:bodyPr wrap="square" rtlCol="0">
            <a:spAutoFit/>
          </a:bodyPr>
          <a:lstStyle/>
          <a:p>
            <a:r>
              <a:rPr lang="en-US" sz="2800" dirty="0">
                <a:solidFill>
                  <a:schemeClr val="bg1"/>
                </a:solidFill>
              </a:rPr>
              <a:t>do battle, were outmaneuvered by Francis Drake’s smaller schooners, which won the conflict.</a:t>
            </a:r>
          </a:p>
        </p:txBody>
      </p:sp>
      <p:sp>
        <p:nvSpPr>
          <p:cNvPr id="9" name="TextBox 8">
            <a:extLst>
              <a:ext uri="{FF2B5EF4-FFF2-40B4-BE49-F238E27FC236}">
                <a16:creationId xmlns:a16="http://schemas.microsoft.com/office/drawing/2014/main" id="{54363878-ECA1-4201-9D0A-23D549641135}"/>
              </a:ext>
            </a:extLst>
          </p:cNvPr>
          <p:cNvSpPr txBox="1"/>
          <p:nvPr/>
        </p:nvSpPr>
        <p:spPr>
          <a:xfrm>
            <a:off x="6210732" y="5484011"/>
            <a:ext cx="5981268" cy="954107"/>
          </a:xfrm>
          <a:prstGeom prst="rect">
            <a:avLst/>
          </a:prstGeom>
          <a:noFill/>
        </p:spPr>
        <p:txBody>
          <a:bodyPr wrap="square" rtlCol="0">
            <a:spAutoFit/>
          </a:bodyPr>
          <a:lstStyle/>
          <a:p>
            <a:r>
              <a:rPr lang="en-US" sz="2800" b="1" i="1" u="sng" dirty="0">
                <a:solidFill>
                  <a:srgbClr val="FFC000"/>
                </a:solidFill>
                <a:effectLst>
                  <a:outerShdw blurRad="38100" dist="38100" dir="2700000" algn="tl">
                    <a:srgbClr val="000000">
                      <a:alpha val="43137"/>
                    </a:srgbClr>
                  </a:outerShdw>
                </a:effectLst>
              </a:rPr>
              <a:t>Catholic Spain’s Armada defeated by Protestant England’s fleet in 1588</a:t>
            </a:r>
          </a:p>
        </p:txBody>
      </p:sp>
    </p:spTree>
    <p:extLst>
      <p:ext uri="{BB962C8B-B14F-4D97-AF65-F5344CB8AC3E}">
        <p14:creationId xmlns:p14="http://schemas.microsoft.com/office/powerpoint/2010/main" val="124423676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9E5FAE-B2F1-49AB-B0EF-2592499B8DDB}"/>
              </a:ext>
            </a:extLst>
          </p:cNvPr>
          <p:cNvPicPr>
            <a:picLocks noChangeAspect="1"/>
          </p:cNvPicPr>
          <p:nvPr/>
        </p:nvPicPr>
        <p:blipFill rotWithShape="1">
          <a:blip r:embed="rId2"/>
          <a:srcRect t="7025"/>
          <a:stretch/>
        </p:blipFill>
        <p:spPr>
          <a:xfrm>
            <a:off x="20" y="10"/>
            <a:ext cx="12191980" cy="6857990"/>
          </a:xfrm>
          <a:prstGeom prst="rect">
            <a:avLst/>
          </a:prstGeom>
        </p:spPr>
      </p:pic>
    </p:spTree>
    <p:extLst>
      <p:ext uri="{BB962C8B-B14F-4D97-AF65-F5344CB8AC3E}">
        <p14:creationId xmlns:p14="http://schemas.microsoft.com/office/powerpoint/2010/main" val="26507934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647A26-0F3D-46E2-B127-A66682E80CCB}"/>
              </a:ext>
            </a:extLst>
          </p:cNvPr>
          <p:cNvPicPr>
            <a:picLocks noChangeAspect="1"/>
          </p:cNvPicPr>
          <p:nvPr/>
        </p:nvPicPr>
        <p:blipFill>
          <a:blip r:embed="rId2"/>
          <a:stretch>
            <a:fillRect/>
          </a:stretch>
        </p:blipFill>
        <p:spPr>
          <a:xfrm>
            <a:off x="0" y="1955052"/>
            <a:ext cx="12191999" cy="4902948"/>
          </a:xfrm>
          <a:prstGeom prst="rect">
            <a:avLst/>
          </a:prstGeom>
        </p:spPr>
      </p:pic>
      <p:sp>
        <p:nvSpPr>
          <p:cNvPr id="3" name="TextBox 2">
            <a:extLst>
              <a:ext uri="{FF2B5EF4-FFF2-40B4-BE49-F238E27FC236}">
                <a16:creationId xmlns:a16="http://schemas.microsoft.com/office/drawing/2014/main" id="{9F8EAAB6-91D3-439B-A439-E9D1FB45E0DC}"/>
              </a:ext>
            </a:extLst>
          </p:cNvPr>
          <p:cNvSpPr txBox="1"/>
          <p:nvPr/>
        </p:nvSpPr>
        <p:spPr>
          <a:xfrm>
            <a:off x="0" y="0"/>
            <a:ext cx="12191999" cy="1200329"/>
          </a:xfrm>
          <a:prstGeom prst="rect">
            <a:avLst/>
          </a:prstGeom>
          <a:noFill/>
        </p:spPr>
        <p:txBody>
          <a:bodyPr wrap="square" rtlCol="0">
            <a:spAutoFit/>
          </a:bodyPr>
          <a:lstStyle/>
          <a:p>
            <a:r>
              <a:rPr lang="en-US" sz="3600" b="1" i="1" dirty="0">
                <a:solidFill>
                  <a:srgbClr val="FF0000"/>
                </a:solidFill>
              </a:rPr>
              <a:t>Through God’s Providence, the Spanish Armada was defeated even before engaging the English Fleet!</a:t>
            </a:r>
          </a:p>
        </p:txBody>
      </p:sp>
      <p:sp>
        <p:nvSpPr>
          <p:cNvPr id="4" name="Rectangle 3">
            <a:extLst>
              <a:ext uri="{FF2B5EF4-FFF2-40B4-BE49-F238E27FC236}">
                <a16:creationId xmlns:a16="http://schemas.microsoft.com/office/drawing/2014/main" id="{DBADF85D-EE6A-4608-8B84-2F77BD44D807}"/>
              </a:ext>
            </a:extLst>
          </p:cNvPr>
          <p:cNvSpPr/>
          <p:nvPr/>
        </p:nvSpPr>
        <p:spPr>
          <a:xfrm>
            <a:off x="0" y="1109475"/>
            <a:ext cx="12191999" cy="954107"/>
          </a:xfrm>
          <a:prstGeom prst="rect">
            <a:avLst/>
          </a:prstGeom>
        </p:spPr>
        <p:txBody>
          <a:bodyPr wrap="square">
            <a:spAutoFit/>
          </a:bodyPr>
          <a:lstStyle/>
          <a:p>
            <a:r>
              <a:rPr lang="en-US" sz="2800" b="1" dirty="0">
                <a:solidFill>
                  <a:srgbClr val="01B32B"/>
                </a:solidFill>
              </a:rPr>
              <a:t>“He </a:t>
            </a:r>
            <a:r>
              <a:rPr lang="en-US" sz="2800" b="1" dirty="0" err="1">
                <a:solidFill>
                  <a:srgbClr val="01B32B"/>
                </a:solidFill>
              </a:rPr>
              <a:t>delivereth</a:t>
            </a:r>
            <a:r>
              <a:rPr lang="en-US" sz="2800" b="1" dirty="0">
                <a:solidFill>
                  <a:srgbClr val="01B32B"/>
                </a:solidFill>
              </a:rPr>
              <a:t> me from mine enemies: yea, thou </a:t>
            </a:r>
            <a:r>
              <a:rPr lang="en-US" sz="2800" b="1" dirty="0" err="1">
                <a:solidFill>
                  <a:srgbClr val="01B32B"/>
                </a:solidFill>
              </a:rPr>
              <a:t>liftest</a:t>
            </a:r>
            <a:r>
              <a:rPr lang="en-US" sz="2800" b="1" dirty="0">
                <a:solidFill>
                  <a:srgbClr val="01B32B"/>
                </a:solidFill>
              </a:rPr>
              <a:t> me up above those that rise up against me: thou hast delivered me from the violent man” (Psalm 18:48)</a:t>
            </a:r>
          </a:p>
        </p:txBody>
      </p:sp>
    </p:spTree>
    <p:extLst>
      <p:ext uri="{BB962C8B-B14F-4D97-AF65-F5344CB8AC3E}">
        <p14:creationId xmlns:p14="http://schemas.microsoft.com/office/powerpoint/2010/main" val="37238296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882BD4-BBD9-4CAC-A3A7-C0DD3CA2F349}"/>
              </a:ext>
            </a:extLst>
          </p:cNvPr>
          <p:cNvPicPr>
            <a:picLocks noChangeAspect="1"/>
          </p:cNvPicPr>
          <p:nvPr/>
        </p:nvPicPr>
        <p:blipFill rotWithShape="1">
          <a:blip r:embed="rId2"/>
          <a:srcRect l="3017"/>
          <a:stretch/>
        </p:blipFill>
        <p:spPr>
          <a:xfrm>
            <a:off x="-1" y="394854"/>
            <a:ext cx="5789511" cy="6068291"/>
          </a:xfrm>
          <a:prstGeom prst="rect">
            <a:avLst/>
          </a:prstGeom>
        </p:spPr>
      </p:pic>
      <p:sp>
        <p:nvSpPr>
          <p:cNvPr id="3" name="TextBox 2">
            <a:extLst>
              <a:ext uri="{FF2B5EF4-FFF2-40B4-BE49-F238E27FC236}">
                <a16:creationId xmlns:a16="http://schemas.microsoft.com/office/drawing/2014/main" id="{4DA39490-F6CE-453B-9EA1-20A935D5DF4C}"/>
              </a:ext>
            </a:extLst>
          </p:cNvPr>
          <p:cNvSpPr txBox="1"/>
          <p:nvPr/>
        </p:nvSpPr>
        <p:spPr>
          <a:xfrm>
            <a:off x="5969620" y="0"/>
            <a:ext cx="6125398" cy="7940635"/>
          </a:xfrm>
          <a:prstGeom prst="rect">
            <a:avLst/>
          </a:prstGeom>
          <a:noFill/>
        </p:spPr>
        <p:txBody>
          <a:bodyPr wrap="square" rtlCol="0">
            <a:spAutoFit/>
          </a:bodyPr>
          <a:lstStyle/>
          <a:p>
            <a:r>
              <a:rPr lang="en-US" sz="2400" b="1" dirty="0">
                <a:solidFill>
                  <a:srgbClr val="FFC000"/>
                </a:solidFill>
              </a:rPr>
              <a:t>Charles V (Reign 1519-1556), Holy Roman Emperor and King of Spain: </a:t>
            </a:r>
          </a:p>
          <a:p>
            <a:endParaRPr lang="en-US" dirty="0">
              <a:solidFill>
                <a:srgbClr val="FFC000"/>
              </a:solidFill>
            </a:endParaRPr>
          </a:p>
          <a:p>
            <a:r>
              <a:rPr lang="en-US" sz="2400" dirty="0">
                <a:solidFill>
                  <a:srgbClr val="FFC000"/>
                </a:solidFill>
              </a:rPr>
              <a:t>-Was a member of the ruling Habsburg family</a:t>
            </a:r>
          </a:p>
          <a:p>
            <a:endParaRPr lang="en-US" sz="2400" dirty="0">
              <a:solidFill>
                <a:srgbClr val="FFC000"/>
              </a:solidFill>
            </a:endParaRPr>
          </a:p>
          <a:p>
            <a:r>
              <a:rPr lang="en-US" sz="2400" dirty="0">
                <a:solidFill>
                  <a:srgbClr val="FFC000"/>
                </a:solidFill>
              </a:rPr>
              <a:t>-only 19 years old when he became Holy Roman Emperor</a:t>
            </a:r>
          </a:p>
          <a:p>
            <a:endParaRPr lang="en-US" sz="2400" dirty="0">
              <a:solidFill>
                <a:srgbClr val="FFC000"/>
              </a:solidFill>
            </a:endParaRPr>
          </a:p>
          <a:p>
            <a:r>
              <a:rPr lang="en-US" sz="2400" dirty="0">
                <a:solidFill>
                  <a:srgbClr val="FFC000"/>
                </a:solidFill>
              </a:rPr>
              <a:t>-Was a major opponent to Protestantism and Martin Luther</a:t>
            </a:r>
          </a:p>
          <a:p>
            <a:endParaRPr lang="en-US" sz="2400" dirty="0">
              <a:solidFill>
                <a:srgbClr val="FFC000"/>
              </a:solidFill>
            </a:endParaRPr>
          </a:p>
          <a:p>
            <a:r>
              <a:rPr lang="en-US" sz="2400" dirty="0">
                <a:solidFill>
                  <a:srgbClr val="FFC000"/>
                </a:solidFill>
              </a:rPr>
              <a:t>-Present at the Diet of Worms in 1521 (age 21)</a:t>
            </a:r>
          </a:p>
          <a:p>
            <a:endParaRPr lang="en-US" sz="2400" dirty="0">
              <a:solidFill>
                <a:srgbClr val="FFC000"/>
              </a:solidFill>
            </a:endParaRPr>
          </a:p>
          <a:p>
            <a:r>
              <a:rPr lang="en-US" sz="2400" dirty="0">
                <a:solidFill>
                  <a:srgbClr val="FFC000"/>
                </a:solidFill>
              </a:rPr>
              <a:t>-Declared Luther an outlaw after his refusal to recant</a:t>
            </a:r>
          </a:p>
          <a:p>
            <a:endParaRPr lang="en-US" sz="2400" dirty="0">
              <a:solidFill>
                <a:srgbClr val="FFC000"/>
              </a:solidFill>
            </a:endParaRPr>
          </a:p>
          <a:p>
            <a:r>
              <a:rPr lang="en-US" sz="2400" dirty="0">
                <a:solidFill>
                  <a:srgbClr val="FFC000"/>
                </a:solidFill>
              </a:rPr>
              <a:t>-waged war against Protestantism in Germany</a:t>
            </a: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a:p>
            <a:endParaRPr lang="en-US" dirty="0">
              <a:solidFill>
                <a:srgbClr val="FFC000"/>
              </a:solidFill>
            </a:endParaRPr>
          </a:p>
        </p:txBody>
      </p:sp>
    </p:spTree>
    <p:extLst>
      <p:ext uri="{BB962C8B-B14F-4D97-AF65-F5344CB8AC3E}">
        <p14:creationId xmlns:p14="http://schemas.microsoft.com/office/powerpoint/2010/main" val="2871628852"/>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4BBD9A-B886-4635-B3BA-2223759EC4BA}"/>
              </a:ext>
            </a:extLst>
          </p:cNvPr>
          <p:cNvSpPr txBox="1"/>
          <p:nvPr/>
        </p:nvSpPr>
        <p:spPr>
          <a:xfrm>
            <a:off x="0" y="0"/>
            <a:ext cx="12192000" cy="2062103"/>
          </a:xfrm>
          <a:prstGeom prst="rect">
            <a:avLst/>
          </a:prstGeom>
          <a:noFill/>
        </p:spPr>
        <p:txBody>
          <a:bodyPr wrap="square" rtlCol="0">
            <a:spAutoFit/>
          </a:bodyPr>
          <a:lstStyle/>
          <a:p>
            <a:r>
              <a:rPr lang="en-US" sz="3200" b="1" i="1" dirty="0">
                <a:solidFill>
                  <a:srgbClr val="C00000"/>
                </a:solidFill>
                <a:effectLst>
                  <a:outerShdw blurRad="38100" dist="38100" dir="2700000" algn="tl">
                    <a:srgbClr val="000000">
                      <a:alpha val="43137"/>
                    </a:srgbClr>
                  </a:outerShdw>
                </a:effectLst>
                <a:latin typeface="Bahnschrift Light" panose="020B0502040204020203" pitchFamily="34" charset="0"/>
              </a:rPr>
              <a:t>The Annals of History may have been written much differently had not Protestant England defeated Catholic Spain in 1588! Causing the decline of Spanish Colonial Expansion and the consequential rise of English Colonial Expansion…</a:t>
            </a:r>
          </a:p>
        </p:txBody>
      </p:sp>
      <p:pic>
        <p:nvPicPr>
          <p:cNvPr id="4" name="Picture 3">
            <a:extLst>
              <a:ext uri="{FF2B5EF4-FFF2-40B4-BE49-F238E27FC236}">
                <a16:creationId xmlns:a16="http://schemas.microsoft.com/office/drawing/2014/main" id="{5D0AE550-78A8-475E-B5B2-4D2DFBB38005}"/>
              </a:ext>
            </a:extLst>
          </p:cNvPr>
          <p:cNvPicPr>
            <a:picLocks noChangeAspect="1"/>
          </p:cNvPicPr>
          <p:nvPr/>
        </p:nvPicPr>
        <p:blipFill>
          <a:blip r:embed="rId2"/>
          <a:stretch>
            <a:fillRect/>
          </a:stretch>
        </p:blipFill>
        <p:spPr>
          <a:xfrm>
            <a:off x="0" y="2590740"/>
            <a:ext cx="4184073" cy="3467464"/>
          </a:xfrm>
          <a:prstGeom prst="rect">
            <a:avLst/>
          </a:prstGeom>
        </p:spPr>
      </p:pic>
      <p:sp>
        <p:nvSpPr>
          <p:cNvPr id="5" name="TextBox 4">
            <a:extLst>
              <a:ext uri="{FF2B5EF4-FFF2-40B4-BE49-F238E27FC236}">
                <a16:creationId xmlns:a16="http://schemas.microsoft.com/office/drawing/2014/main" id="{98AAB182-AB18-47E6-83F6-24DE52E60696}"/>
              </a:ext>
            </a:extLst>
          </p:cNvPr>
          <p:cNvSpPr txBox="1"/>
          <p:nvPr/>
        </p:nvSpPr>
        <p:spPr>
          <a:xfrm>
            <a:off x="4184073" y="2123869"/>
            <a:ext cx="8007927" cy="4401205"/>
          </a:xfrm>
          <a:prstGeom prst="rect">
            <a:avLst/>
          </a:prstGeom>
          <a:noFill/>
        </p:spPr>
        <p:txBody>
          <a:bodyPr wrap="square" rtlCol="0">
            <a:spAutoFit/>
          </a:bodyPr>
          <a:lstStyle/>
          <a:p>
            <a:r>
              <a:rPr lang="en-US" sz="2800" dirty="0"/>
              <a:t>As Protestant England expanded after the decline of Spain, it paved the way for Protestant settlers to settle in the New World, far from the persecutions of Europe; guiding principles like Protestantism, liberty of conscience, freedom of religion, separation of church and state, liberties, property ownership, etc. became hallmark identifiers of American Colonial life—ideas which laid the foundation for the creation of the Declaration of Independence, Constitution, with it’s Bill of Rights</a:t>
            </a:r>
          </a:p>
        </p:txBody>
      </p:sp>
    </p:spTree>
    <p:extLst>
      <p:ext uri="{BB962C8B-B14F-4D97-AF65-F5344CB8AC3E}">
        <p14:creationId xmlns:p14="http://schemas.microsoft.com/office/powerpoint/2010/main" val="237090667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7E76EB-E395-4DFC-84E1-2C3A89187DF2}"/>
              </a:ext>
            </a:extLst>
          </p:cNvPr>
          <p:cNvSpPr/>
          <p:nvPr/>
        </p:nvSpPr>
        <p:spPr>
          <a:xfrm>
            <a:off x="0" y="0"/>
            <a:ext cx="12192000" cy="1754326"/>
          </a:xfrm>
          <a:prstGeom prst="rect">
            <a:avLst/>
          </a:prstGeom>
        </p:spPr>
        <p:txBody>
          <a:bodyPr wrap="square">
            <a:spAutoFit/>
          </a:bodyPr>
          <a:lstStyle/>
          <a:p>
            <a:pPr algn="ctr"/>
            <a:r>
              <a:rPr lang="en-US" sz="3600" i="1" dirty="0">
                <a:solidFill>
                  <a:srgbClr val="002060"/>
                </a:solidFill>
                <a:effectLst>
                  <a:outerShdw blurRad="38100" dist="38100" dir="2700000" algn="tl">
                    <a:srgbClr val="000000">
                      <a:alpha val="43137"/>
                    </a:srgbClr>
                  </a:outerShdw>
                </a:effectLst>
              </a:rPr>
              <a:t>“Thou preparest a table before me in the presence of mine enemies: thou </a:t>
            </a:r>
            <a:r>
              <a:rPr lang="en-US" sz="3600" i="1" dirty="0" err="1">
                <a:solidFill>
                  <a:srgbClr val="002060"/>
                </a:solidFill>
                <a:effectLst>
                  <a:outerShdw blurRad="38100" dist="38100" dir="2700000" algn="tl">
                    <a:srgbClr val="000000">
                      <a:alpha val="43137"/>
                    </a:srgbClr>
                  </a:outerShdw>
                </a:effectLst>
              </a:rPr>
              <a:t>anointest</a:t>
            </a:r>
            <a:r>
              <a:rPr lang="en-US" sz="3600" i="1" dirty="0">
                <a:solidFill>
                  <a:srgbClr val="002060"/>
                </a:solidFill>
                <a:effectLst>
                  <a:outerShdw blurRad="38100" dist="38100" dir="2700000" algn="tl">
                    <a:srgbClr val="000000">
                      <a:alpha val="43137"/>
                    </a:srgbClr>
                  </a:outerShdw>
                </a:effectLst>
              </a:rPr>
              <a:t> my head with oil; my cup </a:t>
            </a:r>
            <a:r>
              <a:rPr lang="en-US" sz="3600" i="1" dirty="0" err="1">
                <a:solidFill>
                  <a:srgbClr val="002060"/>
                </a:solidFill>
                <a:effectLst>
                  <a:outerShdw blurRad="38100" dist="38100" dir="2700000" algn="tl">
                    <a:srgbClr val="000000">
                      <a:alpha val="43137"/>
                    </a:srgbClr>
                  </a:outerShdw>
                </a:effectLst>
              </a:rPr>
              <a:t>runneth</a:t>
            </a:r>
            <a:r>
              <a:rPr lang="en-US" sz="3600" i="1" dirty="0">
                <a:solidFill>
                  <a:srgbClr val="002060"/>
                </a:solidFill>
                <a:effectLst>
                  <a:outerShdw blurRad="38100" dist="38100" dir="2700000" algn="tl">
                    <a:srgbClr val="000000">
                      <a:alpha val="43137"/>
                    </a:srgbClr>
                  </a:outerShdw>
                </a:effectLst>
              </a:rPr>
              <a:t> over.” (Psalm 23:5)</a:t>
            </a:r>
          </a:p>
        </p:txBody>
      </p:sp>
      <p:pic>
        <p:nvPicPr>
          <p:cNvPr id="3" name="Picture 2">
            <a:extLst>
              <a:ext uri="{FF2B5EF4-FFF2-40B4-BE49-F238E27FC236}">
                <a16:creationId xmlns:a16="http://schemas.microsoft.com/office/drawing/2014/main" id="{8ED04F03-D6B9-4808-B2D0-8EF834F717E9}"/>
              </a:ext>
            </a:extLst>
          </p:cNvPr>
          <p:cNvPicPr>
            <a:picLocks noChangeAspect="1"/>
          </p:cNvPicPr>
          <p:nvPr/>
        </p:nvPicPr>
        <p:blipFill rotWithShape="1">
          <a:blip r:embed="rId2"/>
          <a:srcRect t="5577"/>
          <a:stretch/>
        </p:blipFill>
        <p:spPr>
          <a:xfrm>
            <a:off x="0" y="1754326"/>
            <a:ext cx="12192000" cy="5103674"/>
          </a:xfrm>
          <a:prstGeom prst="rect">
            <a:avLst/>
          </a:prstGeom>
        </p:spPr>
      </p:pic>
    </p:spTree>
    <p:extLst>
      <p:ext uri="{BB962C8B-B14F-4D97-AF65-F5344CB8AC3E}">
        <p14:creationId xmlns:p14="http://schemas.microsoft.com/office/powerpoint/2010/main" val="414327068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1189E4-82C4-4569-AC9A-5E4E89DAC900}"/>
              </a:ext>
            </a:extLst>
          </p:cNvPr>
          <p:cNvSpPr/>
          <p:nvPr/>
        </p:nvSpPr>
        <p:spPr>
          <a:xfrm>
            <a:off x="1" y="0"/>
            <a:ext cx="6096000" cy="6986528"/>
          </a:xfrm>
          <a:prstGeom prst="rect">
            <a:avLst/>
          </a:prstGeom>
        </p:spPr>
        <p:txBody>
          <a:bodyPr wrap="square">
            <a:spAutoFit/>
          </a:bodyPr>
          <a:lstStyle/>
          <a:p>
            <a:r>
              <a:rPr lang="en-US" sz="2800" dirty="0"/>
              <a:t>“In that vast throng are multitudes of the long-lived race that existed before the Flood; men of lofty stature  and  giant  intellect,  who,  yielding  to  the  control  of  fallen  angels,  devoted  all  their  skill  and  knowledge  to  the  exaltation  of  themselves . . . </a:t>
            </a:r>
            <a:r>
              <a:rPr lang="en-US" sz="2800" b="1" dirty="0"/>
              <a:t>There are kings and generals who conquered nations, valiant men who never lost a battle, proud, ambitious warriors whose approach made  kingdoms  tremble</a:t>
            </a:r>
            <a:r>
              <a:rPr lang="en-US" sz="2800" dirty="0"/>
              <a:t>.  In  death  these  experienced  no  change.  As  they  come  up  from  the  grave,  they resume the current of their thoughts just where it ceased.”—</a:t>
            </a:r>
            <a:r>
              <a:rPr lang="en-US" sz="2800" i="1" dirty="0"/>
              <a:t>Great Controversy, Ellen White, p. 664</a:t>
            </a:r>
          </a:p>
        </p:txBody>
      </p:sp>
      <p:pic>
        <p:nvPicPr>
          <p:cNvPr id="3" name="Picture 2">
            <a:extLst>
              <a:ext uri="{FF2B5EF4-FFF2-40B4-BE49-F238E27FC236}">
                <a16:creationId xmlns:a16="http://schemas.microsoft.com/office/drawing/2014/main" id="{C48D2268-EDD6-4D7E-9A65-FA79AC86CAA6}"/>
              </a:ext>
            </a:extLst>
          </p:cNvPr>
          <p:cNvPicPr>
            <a:picLocks noChangeAspect="1"/>
          </p:cNvPicPr>
          <p:nvPr/>
        </p:nvPicPr>
        <p:blipFill>
          <a:blip r:embed="rId2"/>
          <a:stretch>
            <a:fillRect/>
          </a:stretch>
        </p:blipFill>
        <p:spPr>
          <a:xfrm>
            <a:off x="5829732" y="0"/>
            <a:ext cx="3552825" cy="2009775"/>
          </a:xfrm>
          <a:prstGeom prst="rect">
            <a:avLst/>
          </a:prstGeom>
        </p:spPr>
      </p:pic>
      <p:pic>
        <p:nvPicPr>
          <p:cNvPr id="16" name="Picture 15">
            <a:extLst>
              <a:ext uri="{FF2B5EF4-FFF2-40B4-BE49-F238E27FC236}">
                <a16:creationId xmlns:a16="http://schemas.microsoft.com/office/drawing/2014/main" id="{1501CC39-4762-4AAB-986A-228BE68687D5}"/>
              </a:ext>
            </a:extLst>
          </p:cNvPr>
          <p:cNvPicPr>
            <a:picLocks noChangeAspect="1"/>
          </p:cNvPicPr>
          <p:nvPr/>
        </p:nvPicPr>
        <p:blipFill>
          <a:blip r:embed="rId3"/>
          <a:stretch>
            <a:fillRect/>
          </a:stretch>
        </p:blipFill>
        <p:spPr>
          <a:xfrm>
            <a:off x="5638543" y="-246462"/>
            <a:ext cx="1435633" cy="1878730"/>
          </a:xfrm>
          <a:prstGeom prst="rect">
            <a:avLst/>
          </a:prstGeom>
        </p:spPr>
      </p:pic>
      <p:pic>
        <p:nvPicPr>
          <p:cNvPr id="4" name="Picture 3">
            <a:extLst>
              <a:ext uri="{FF2B5EF4-FFF2-40B4-BE49-F238E27FC236}">
                <a16:creationId xmlns:a16="http://schemas.microsoft.com/office/drawing/2014/main" id="{7D860CCB-00F4-4F4C-8F55-6B6BB6EE2867}"/>
              </a:ext>
            </a:extLst>
          </p:cNvPr>
          <p:cNvPicPr>
            <a:picLocks noChangeAspect="1"/>
          </p:cNvPicPr>
          <p:nvPr/>
        </p:nvPicPr>
        <p:blipFill>
          <a:blip r:embed="rId4"/>
          <a:stretch>
            <a:fillRect/>
          </a:stretch>
        </p:blipFill>
        <p:spPr>
          <a:xfrm rot="1110394">
            <a:off x="8040689" y="-158901"/>
            <a:ext cx="2314575" cy="3305175"/>
          </a:xfrm>
          <a:prstGeom prst="rect">
            <a:avLst/>
          </a:prstGeom>
        </p:spPr>
      </p:pic>
      <p:pic>
        <p:nvPicPr>
          <p:cNvPr id="5" name="Picture 4">
            <a:extLst>
              <a:ext uri="{FF2B5EF4-FFF2-40B4-BE49-F238E27FC236}">
                <a16:creationId xmlns:a16="http://schemas.microsoft.com/office/drawing/2014/main" id="{A5F7299D-E33D-431F-8023-CCCC9492B2E9}"/>
              </a:ext>
            </a:extLst>
          </p:cNvPr>
          <p:cNvPicPr>
            <a:picLocks noChangeAspect="1"/>
          </p:cNvPicPr>
          <p:nvPr/>
        </p:nvPicPr>
        <p:blipFill>
          <a:blip r:embed="rId5"/>
          <a:stretch>
            <a:fillRect/>
          </a:stretch>
        </p:blipFill>
        <p:spPr>
          <a:xfrm>
            <a:off x="6194505" y="2020071"/>
            <a:ext cx="3552825" cy="1885950"/>
          </a:xfrm>
          <a:prstGeom prst="rect">
            <a:avLst/>
          </a:prstGeom>
        </p:spPr>
      </p:pic>
      <p:pic>
        <p:nvPicPr>
          <p:cNvPr id="6" name="Picture 5">
            <a:extLst>
              <a:ext uri="{FF2B5EF4-FFF2-40B4-BE49-F238E27FC236}">
                <a16:creationId xmlns:a16="http://schemas.microsoft.com/office/drawing/2014/main" id="{B8AF96D1-A382-4FC9-BB7D-F25AEAF27500}"/>
              </a:ext>
            </a:extLst>
          </p:cNvPr>
          <p:cNvPicPr>
            <a:picLocks noChangeAspect="1"/>
          </p:cNvPicPr>
          <p:nvPr/>
        </p:nvPicPr>
        <p:blipFill>
          <a:blip r:embed="rId6"/>
          <a:stretch>
            <a:fillRect/>
          </a:stretch>
        </p:blipFill>
        <p:spPr>
          <a:xfrm>
            <a:off x="9841921" y="3924300"/>
            <a:ext cx="2314575" cy="2933700"/>
          </a:xfrm>
          <a:prstGeom prst="rect">
            <a:avLst/>
          </a:prstGeom>
        </p:spPr>
      </p:pic>
      <p:pic>
        <p:nvPicPr>
          <p:cNvPr id="7" name="Picture 6">
            <a:extLst>
              <a:ext uri="{FF2B5EF4-FFF2-40B4-BE49-F238E27FC236}">
                <a16:creationId xmlns:a16="http://schemas.microsoft.com/office/drawing/2014/main" id="{655D6A4F-B2CE-4A62-B7FB-30838C3FA665}"/>
              </a:ext>
            </a:extLst>
          </p:cNvPr>
          <p:cNvPicPr>
            <a:picLocks noChangeAspect="1"/>
          </p:cNvPicPr>
          <p:nvPr/>
        </p:nvPicPr>
        <p:blipFill>
          <a:blip r:embed="rId7"/>
          <a:stretch>
            <a:fillRect/>
          </a:stretch>
        </p:blipFill>
        <p:spPr>
          <a:xfrm>
            <a:off x="10271704" y="1231728"/>
            <a:ext cx="1774526" cy="2637205"/>
          </a:xfrm>
          <a:prstGeom prst="rect">
            <a:avLst/>
          </a:prstGeom>
        </p:spPr>
      </p:pic>
      <p:pic>
        <p:nvPicPr>
          <p:cNvPr id="8" name="Picture 7">
            <a:extLst>
              <a:ext uri="{FF2B5EF4-FFF2-40B4-BE49-F238E27FC236}">
                <a16:creationId xmlns:a16="http://schemas.microsoft.com/office/drawing/2014/main" id="{A2FF233C-E836-4B23-964B-269A83E88FD3}"/>
              </a:ext>
            </a:extLst>
          </p:cNvPr>
          <p:cNvPicPr>
            <a:picLocks noChangeAspect="1"/>
          </p:cNvPicPr>
          <p:nvPr/>
        </p:nvPicPr>
        <p:blipFill>
          <a:blip r:embed="rId8"/>
          <a:stretch>
            <a:fillRect/>
          </a:stretch>
        </p:blipFill>
        <p:spPr>
          <a:xfrm rot="20980298">
            <a:off x="8548187" y="2421681"/>
            <a:ext cx="1723517" cy="2390227"/>
          </a:xfrm>
          <a:prstGeom prst="rect">
            <a:avLst/>
          </a:prstGeom>
        </p:spPr>
      </p:pic>
      <p:pic>
        <p:nvPicPr>
          <p:cNvPr id="9" name="Picture 8">
            <a:extLst>
              <a:ext uri="{FF2B5EF4-FFF2-40B4-BE49-F238E27FC236}">
                <a16:creationId xmlns:a16="http://schemas.microsoft.com/office/drawing/2014/main" id="{B51F7060-168D-4031-A16D-C985FC9861EF}"/>
              </a:ext>
            </a:extLst>
          </p:cNvPr>
          <p:cNvPicPr>
            <a:picLocks noChangeAspect="1"/>
          </p:cNvPicPr>
          <p:nvPr/>
        </p:nvPicPr>
        <p:blipFill>
          <a:blip r:embed="rId9"/>
          <a:stretch>
            <a:fillRect/>
          </a:stretch>
        </p:blipFill>
        <p:spPr>
          <a:xfrm rot="21080982">
            <a:off x="10111067" y="53728"/>
            <a:ext cx="1990445" cy="1424978"/>
          </a:xfrm>
          <a:prstGeom prst="rect">
            <a:avLst/>
          </a:prstGeom>
        </p:spPr>
      </p:pic>
      <p:pic>
        <p:nvPicPr>
          <p:cNvPr id="10" name="Picture 9">
            <a:extLst>
              <a:ext uri="{FF2B5EF4-FFF2-40B4-BE49-F238E27FC236}">
                <a16:creationId xmlns:a16="http://schemas.microsoft.com/office/drawing/2014/main" id="{0D59B500-2108-4BBC-9AD9-3AC1814C91B6}"/>
              </a:ext>
            </a:extLst>
          </p:cNvPr>
          <p:cNvPicPr>
            <a:picLocks noChangeAspect="1"/>
          </p:cNvPicPr>
          <p:nvPr/>
        </p:nvPicPr>
        <p:blipFill>
          <a:blip r:embed="rId10"/>
          <a:stretch>
            <a:fillRect/>
          </a:stretch>
        </p:blipFill>
        <p:spPr>
          <a:xfrm>
            <a:off x="5873919" y="1082307"/>
            <a:ext cx="1261202" cy="1671223"/>
          </a:xfrm>
          <a:prstGeom prst="rect">
            <a:avLst/>
          </a:prstGeom>
        </p:spPr>
      </p:pic>
      <p:pic>
        <p:nvPicPr>
          <p:cNvPr id="11" name="Picture 10">
            <a:extLst>
              <a:ext uri="{FF2B5EF4-FFF2-40B4-BE49-F238E27FC236}">
                <a16:creationId xmlns:a16="http://schemas.microsoft.com/office/drawing/2014/main" id="{1EC530D4-66A3-432F-885C-70589DE804C5}"/>
              </a:ext>
            </a:extLst>
          </p:cNvPr>
          <p:cNvPicPr>
            <a:picLocks noChangeAspect="1"/>
          </p:cNvPicPr>
          <p:nvPr/>
        </p:nvPicPr>
        <p:blipFill>
          <a:blip r:embed="rId11"/>
          <a:stretch>
            <a:fillRect/>
          </a:stretch>
        </p:blipFill>
        <p:spPr>
          <a:xfrm rot="396641">
            <a:off x="8807656" y="4922022"/>
            <a:ext cx="1628311" cy="1795833"/>
          </a:xfrm>
          <a:prstGeom prst="rect">
            <a:avLst/>
          </a:prstGeom>
        </p:spPr>
      </p:pic>
      <p:pic>
        <p:nvPicPr>
          <p:cNvPr id="12" name="Picture 11">
            <a:extLst>
              <a:ext uri="{FF2B5EF4-FFF2-40B4-BE49-F238E27FC236}">
                <a16:creationId xmlns:a16="http://schemas.microsoft.com/office/drawing/2014/main" id="{C1C153B1-AB43-4BF3-9684-AAD306C19380}"/>
              </a:ext>
            </a:extLst>
          </p:cNvPr>
          <p:cNvPicPr>
            <a:picLocks noChangeAspect="1"/>
          </p:cNvPicPr>
          <p:nvPr/>
        </p:nvPicPr>
        <p:blipFill>
          <a:blip r:embed="rId12"/>
          <a:stretch>
            <a:fillRect/>
          </a:stretch>
        </p:blipFill>
        <p:spPr>
          <a:xfrm rot="21401188">
            <a:off x="5971391" y="3597263"/>
            <a:ext cx="2314575" cy="2352675"/>
          </a:xfrm>
          <a:prstGeom prst="rect">
            <a:avLst/>
          </a:prstGeom>
        </p:spPr>
      </p:pic>
      <p:pic>
        <p:nvPicPr>
          <p:cNvPr id="13" name="Picture 12">
            <a:extLst>
              <a:ext uri="{FF2B5EF4-FFF2-40B4-BE49-F238E27FC236}">
                <a16:creationId xmlns:a16="http://schemas.microsoft.com/office/drawing/2014/main" id="{F7E91196-4B09-4C02-8459-918850695D2F}"/>
              </a:ext>
            </a:extLst>
          </p:cNvPr>
          <p:cNvPicPr>
            <a:picLocks noChangeAspect="1"/>
          </p:cNvPicPr>
          <p:nvPr/>
        </p:nvPicPr>
        <p:blipFill>
          <a:blip r:embed="rId13"/>
          <a:stretch>
            <a:fillRect/>
          </a:stretch>
        </p:blipFill>
        <p:spPr>
          <a:xfrm>
            <a:off x="7355217" y="4834264"/>
            <a:ext cx="1535403" cy="1937532"/>
          </a:xfrm>
          <a:prstGeom prst="rect">
            <a:avLst/>
          </a:prstGeom>
        </p:spPr>
      </p:pic>
      <p:pic>
        <p:nvPicPr>
          <p:cNvPr id="14" name="Picture 13">
            <a:extLst>
              <a:ext uri="{FF2B5EF4-FFF2-40B4-BE49-F238E27FC236}">
                <a16:creationId xmlns:a16="http://schemas.microsoft.com/office/drawing/2014/main" id="{6A42D30F-494F-4B25-ADC6-F9F99040E5E0}"/>
              </a:ext>
            </a:extLst>
          </p:cNvPr>
          <p:cNvPicPr>
            <a:picLocks noChangeAspect="1"/>
          </p:cNvPicPr>
          <p:nvPr/>
        </p:nvPicPr>
        <p:blipFill>
          <a:blip r:embed="rId14"/>
          <a:stretch>
            <a:fillRect/>
          </a:stretch>
        </p:blipFill>
        <p:spPr>
          <a:xfrm>
            <a:off x="7636134" y="3455835"/>
            <a:ext cx="1299663" cy="1583129"/>
          </a:xfrm>
          <a:prstGeom prst="rect">
            <a:avLst/>
          </a:prstGeom>
        </p:spPr>
      </p:pic>
      <p:pic>
        <p:nvPicPr>
          <p:cNvPr id="15" name="Picture 14">
            <a:extLst>
              <a:ext uri="{FF2B5EF4-FFF2-40B4-BE49-F238E27FC236}">
                <a16:creationId xmlns:a16="http://schemas.microsoft.com/office/drawing/2014/main" id="{751D3EE2-73B6-4D63-BD5B-0B11F6892689}"/>
              </a:ext>
            </a:extLst>
          </p:cNvPr>
          <p:cNvPicPr>
            <a:picLocks noChangeAspect="1"/>
          </p:cNvPicPr>
          <p:nvPr/>
        </p:nvPicPr>
        <p:blipFill>
          <a:blip r:embed="rId15"/>
          <a:stretch>
            <a:fillRect/>
          </a:stretch>
        </p:blipFill>
        <p:spPr>
          <a:xfrm>
            <a:off x="6095004" y="5552576"/>
            <a:ext cx="1569126" cy="1132943"/>
          </a:xfrm>
          <a:prstGeom prst="rect">
            <a:avLst/>
          </a:prstGeom>
        </p:spPr>
      </p:pic>
    </p:spTree>
    <p:extLst>
      <p:ext uri="{BB962C8B-B14F-4D97-AF65-F5344CB8AC3E}">
        <p14:creationId xmlns:p14="http://schemas.microsoft.com/office/powerpoint/2010/main" val="245591579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E317C-88D9-4B2B-9BD7-FB0CAB21B3A8}"/>
              </a:ext>
            </a:extLst>
          </p:cNvPr>
          <p:cNvSpPr/>
          <p:nvPr/>
        </p:nvSpPr>
        <p:spPr>
          <a:xfrm>
            <a:off x="5862637" y="0"/>
            <a:ext cx="6329363" cy="6986528"/>
          </a:xfrm>
          <a:prstGeom prst="rect">
            <a:avLst/>
          </a:prstGeom>
        </p:spPr>
        <p:txBody>
          <a:bodyPr wrap="square">
            <a:spAutoFit/>
          </a:bodyPr>
          <a:lstStyle/>
          <a:p>
            <a:r>
              <a:rPr lang="en-US" sz="2800" dirty="0"/>
              <a:t>“Satan  consults  with  his  angels,  and  then  with  these  kings  and  conquerors  and  mighty  men.  They  look upon the strength and numbers on their side, and declare that the army within the city is small in  comparison  with  theirs,  and  that  it  can  be  overcome.  They  lay  their  plans  to  take  possession  of  the  riches  and  glory  of  the  New  Jerusalem. . . </a:t>
            </a:r>
            <a:r>
              <a:rPr lang="en-US" sz="2800" b="1" dirty="0"/>
              <a:t>Kings and warriors are in his train, and the multitudes follow in vast companies, each under its appointed leader</a:t>
            </a:r>
            <a:r>
              <a:rPr lang="en-US" sz="2800" dirty="0"/>
              <a:t>. With military precision the serried ranks advance over the earth's broken and uneven surface to the City of God.”—</a:t>
            </a:r>
            <a:r>
              <a:rPr lang="en-US" sz="2800" i="1" dirty="0"/>
              <a:t>Great Controversy, Ellen White, p. 664</a:t>
            </a:r>
            <a:endParaRPr lang="en-US" sz="2800" dirty="0"/>
          </a:p>
        </p:txBody>
      </p:sp>
      <p:pic>
        <p:nvPicPr>
          <p:cNvPr id="3" name="Picture 2">
            <a:extLst>
              <a:ext uri="{FF2B5EF4-FFF2-40B4-BE49-F238E27FC236}">
                <a16:creationId xmlns:a16="http://schemas.microsoft.com/office/drawing/2014/main" id="{0C1C541D-8309-4CD2-A425-B6E24B71A51E}"/>
              </a:ext>
            </a:extLst>
          </p:cNvPr>
          <p:cNvPicPr>
            <a:picLocks noChangeAspect="1"/>
          </p:cNvPicPr>
          <p:nvPr/>
        </p:nvPicPr>
        <p:blipFill>
          <a:blip r:embed="rId2"/>
          <a:stretch>
            <a:fillRect/>
          </a:stretch>
        </p:blipFill>
        <p:spPr>
          <a:xfrm>
            <a:off x="0" y="-114300"/>
            <a:ext cx="5932066" cy="3321957"/>
          </a:xfrm>
          <a:prstGeom prst="rect">
            <a:avLst/>
          </a:prstGeom>
        </p:spPr>
      </p:pic>
      <p:pic>
        <p:nvPicPr>
          <p:cNvPr id="4" name="Picture 3">
            <a:extLst>
              <a:ext uri="{FF2B5EF4-FFF2-40B4-BE49-F238E27FC236}">
                <a16:creationId xmlns:a16="http://schemas.microsoft.com/office/drawing/2014/main" id="{603B5407-2EBB-44AA-A5B9-89DC2E0AA3C1}"/>
              </a:ext>
            </a:extLst>
          </p:cNvPr>
          <p:cNvPicPr>
            <a:picLocks noChangeAspect="1"/>
          </p:cNvPicPr>
          <p:nvPr/>
        </p:nvPicPr>
        <p:blipFill>
          <a:blip r:embed="rId3"/>
          <a:stretch>
            <a:fillRect/>
          </a:stretch>
        </p:blipFill>
        <p:spPr>
          <a:xfrm>
            <a:off x="493366" y="3205843"/>
            <a:ext cx="4945333" cy="3652157"/>
          </a:xfrm>
          <a:prstGeom prst="rect">
            <a:avLst/>
          </a:prstGeom>
        </p:spPr>
      </p:pic>
    </p:spTree>
    <p:extLst>
      <p:ext uri="{BB962C8B-B14F-4D97-AF65-F5344CB8AC3E}">
        <p14:creationId xmlns:p14="http://schemas.microsoft.com/office/powerpoint/2010/main" val="2702376899"/>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CB4D49-36E5-49CF-8298-08ADC06D9774}"/>
              </a:ext>
            </a:extLst>
          </p:cNvPr>
          <p:cNvPicPr>
            <a:picLocks noChangeAspect="1"/>
          </p:cNvPicPr>
          <p:nvPr/>
        </p:nvPicPr>
        <p:blipFill>
          <a:blip r:embed="rId2"/>
          <a:stretch>
            <a:fillRect/>
          </a:stretch>
        </p:blipFill>
        <p:spPr>
          <a:xfrm>
            <a:off x="0" y="15240"/>
            <a:ext cx="12219214" cy="6842760"/>
          </a:xfrm>
          <a:prstGeom prst="rect">
            <a:avLst/>
          </a:prstGeom>
        </p:spPr>
      </p:pic>
      <p:sp>
        <p:nvSpPr>
          <p:cNvPr id="4" name="Oval 3">
            <a:extLst>
              <a:ext uri="{FF2B5EF4-FFF2-40B4-BE49-F238E27FC236}">
                <a16:creationId xmlns:a16="http://schemas.microsoft.com/office/drawing/2014/main" id="{B1F7FF34-574E-4EDB-A371-D8B8036B3D58}"/>
              </a:ext>
            </a:extLst>
          </p:cNvPr>
          <p:cNvSpPr/>
          <p:nvPr/>
        </p:nvSpPr>
        <p:spPr>
          <a:xfrm>
            <a:off x="401782" y="4970751"/>
            <a:ext cx="11125200" cy="180109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E213E7-D891-4D4E-B9A9-A6F74C6233E6}"/>
              </a:ext>
            </a:extLst>
          </p:cNvPr>
          <p:cNvSpPr txBox="1"/>
          <p:nvPr/>
        </p:nvSpPr>
        <p:spPr>
          <a:xfrm>
            <a:off x="333375" y="4970751"/>
            <a:ext cx="11244262" cy="1754326"/>
          </a:xfrm>
          <a:prstGeom prst="rect">
            <a:avLst/>
          </a:prstGeom>
          <a:noFill/>
        </p:spPr>
        <p:txBody>
          <a:bodyPr wrap="square" rtlCol="0">
            <a:spAutoFit/>
          </a:bodyPr>
          <a:lstStyle/>
          <a:p>
            <a:pPr algn="ctr"/>
            <a:r>
              <a:rPr lang="en-US" sz="3600" b="1" i="1" dirty="0">
                <a:solidFill>
                  <a:srgbClr val="FFC000"/>
                </a:solidFill>
              </a:rPr>
              <a:t>No Middle Ground!</a:t>
            </a:r>
          </a:p>
          <a:p>
            <a:pPr algn="ctr"/>
            <a:r>
              <a:rPr lang="en-US" sz="3600" b="1" i="1" dirty="0">
                <a:solidFill>
                  <a:srgbClr val="FFC000"/>
                </a:solidFill>
              </a:rPr>
              <a:t>Will We Side With God or Will We Be a Part of the Attack Force on the New Jerusalem???</a:t>
            </a:r>
          </a:p>
        </p:txBody>
      </p:sp>
    </p:spTree>
    <p:extLst>
      <p:ext uri="{BB962C8B-B14F-4D97-AF65-F5344CB8AC3E}">
        <p14:creationId xmlns:p14="http://schemas.microsoft.com/office/powerpoint/2010/main" val="299244172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36F17-3604-405D-8322-7806742716A7}"/>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508F0A1D-3E72-4B62-9E5D-64B3BC310495}"/>
              </a:ext>
            </a:extLst>
          </p:cNvPr>
          <p:cNvSpPr txBox="1"/>
          <p:nvPr/>
        </p:nvSpPr>
        <p:spPr>
          <a:xfrm>
            <a:off x="789709" y="5414963"/>
            <a:ext cx="10611716" cy="1323439"/>
          </a:xfrm>
          <a:prstGeom prst="rect">
            <a:avLst/>
          </a:prstGeom>
          <a:noFill/>
        </p:spPr>
        <p:txBody>
          <a:bodyPr wrap="square" rtlCol="0">
            <a:spAutoFit/>
          </a:bodyPr>
          <a:lstStyle/>
          <a:p>
            <a:r>
              <a:rPr lang="en-US" sz="4000" b="1" dirty="0">
                <a:solidFill>
                  <a:srgbClr val="FF0000"/>
                </a:solidFill>
              </a:rPr>
              <a:t>“Seek ye the </a:t>
            </a:r>
            <a:r>
              <a:rPr lang="en-US" sz="4000" b="1" cap="small" dirty="0">
                <a:solidFill>
                  <a:srgbClr val="FF0000"/>
                </a:solidFill>
                <a:effectLst/>
              </a:rPr>
              <a:t>Lord</a:t>
            </a:r>
            <a:r>
              <a:rPr lang="en-US" sz="4000" b="1" dirty="0">
                <a:solidFill>
                  <a:srgbClr val="FF0000"/>
                </a:solidFill>
              </a:rPr>
              <a:t> while he may be found, call ye upon him while he is near” (Isaiah 55:6)</a:t>
            </a:r>
          </a:p>
        </p:txBody>
      </p:sp>
    </p:spTree>
    <p:extLst>
      <p:ext uri="{BB962C8B-B14F-4D97-AF65-F5344CB8AC3E}">
        <p14:creationId xmlns:p14="http://schemas.microsoft.com/office/powerpoint/2010/main" val="341889984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436F17-3604-405D-8322-7806742716A7}"/>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TextBox 2">
            <a:extLst>
              <a:ext uri="{FF2B5EF4-FFF2-40B4-BE49-F238E27FC236}">
                <a16:creationId xmlns:a16="http://schemas.microsoft.com/office/drawing/2014/main" id="{508F0A1D-3E72-4B62-9E5D-64B3BC310495}"/>
              </a:ext>
            </a:extLst>
          </p:cNvPr>
          <p:cNvSpPr txBox="1"/>
          <p:nvPr/>
        </p:nvSpPr>
        <p:spPr>
          <a:xfrm>
            <a:off x="789709" y="5414963"/>
            <a:ext cx="1061171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“Seek ye the </a:t>
            </a:r>
            <a:r>
              <a:rPr kumimoji="0" lang="en-US" sz="4000" b="1" i="0" u="none" strike="noStrike" kern="1200" cap="small" spc="0" normalizeH="0" baseline="0" noProof="0" dirty="0">
                <a:ln>
                  <a:noFill/>
                </a:ln>
                <a:solidFill>
                  <a:srgbClr val="FF0000"/>
                </a:solidFill>
                <a:effectLst/>
                <a:uLnTx/>
                <a:uFillTx/>
                <a:latin typeface="Calibri" panose="020F0502020204030204"/>
                <a:ea typeface="+mn-ea"/>
                <a:cs typeface="+mn-cs"/>
              </a:rPr>
              <a:t>Lord</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while he may be found, call ye upon him while he is near” (Isaiah 55:6)</a:t>
            </a:r>
          </a:p>
        </p:txBody>
      </p:sp>
    </p:spTree>
    <p:extLst>
      <p:ext uri="{BB962C8B-B14F-4D97-AF65-F5344CB8AC3E}">
        <p14:creationId xmlns:p14="http://schemas.microsoft.com/office/powerpoint/2010/main" val="339819251"/>
      </p:ext>
    </p:extLst>
  </p:cSld>
  <p:clrMapOvr>
    <a:masterClrMapping/>
  </p:clrMapOvr>
  <mc:AlternateContent xmlns:mc="http://schemas.openxmlformats.org/markup-compatibility/2006">
    <mc:Choice xmlns:p14="http://schemas.microsoft.com/office/powerpoint/2010/main" Requires="p14">
      <p:transition p14:dur="0" advClick="0" advTm="59300"/>
    </mc:Choice>
    <mc:Fallback>
      <p:transition advClick="0" advTm="593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78DFD4-942E-43D9-80F2-3E93877AD941}"/>
              </a:ext>
            </a:extLst>
          </p:cNvPr>
          <p:cNvPicPr>
            <a:picLocks noChangeAspect="1"/>
          </p:cNvPicPr>
          <p:nvPr/>
        </p:nvPicPr>
        <p:blipFill>
          <a:blip r:embed="rId2"/>
          <a:stretch>
            <a:fillRect/>
          </a:stretch>
        </p:blipFill>
        <p:spPr>
          <a:xfrm>
            <a:off x="-671125" y="-124691"/>
            <a:ext cx="7410541" cy="6858000"/>
          </a:xfrm>
          <a:prstGeom prst="rect">
            <a:avLst/>
          </a:prstGeom>
        </p:spPr>
      </p:pic>
      <p:pic>
        <p:nvPicPr>
          <p:cNvPr id="3" name="Picture 2">
            <a:extLst>
              <a:ext uri="{FF2B5EF4-FFF2-40B4-BE49-F238E27FC236}">
                <a16:creationId xmlns:a16="http://schemas.microsoft.com/office/drawing/2014/main" id="{5231E17B-114E-4CD7-88E8-96CB5D461DA2}"/>
              </a:ext>
            </a:extLst>
          </p:cNvPr>
          <p:cNvPicPr>
            <a:picLocks noChangeAspect="1"/>
          </p:cNvPicPr>
          <p:nvPr/>
        </p:nvPicPr>
        <p:blipFill>
          <a:blip r:embed="rId3"/>
          <a:stretch>
            <a:fillRect/>
          </a:stretch>
        </p:blipFill>
        <p:spPr>
          <a:xfrm>
            <a:off x="7187293" y="1640114"/>
            <a:ext cx="2781300" cy="1981200"/>
          </a:xfrm>
          <a:prstGeom prst="rect">
            <a:avLst/>
          </a:prstGeom>
        </p:spPr>
      </p:pic>
    </p:spTree>
    <p:extLst>
      <p:ext uri="{BB962C8B-B14F-4D97-AF65-F5344CB8AC3E}">
        <p14:creationId xmlns:p14="http://schemas.microsoft.com/office/powerpoint/2010/main" val="1518011456"/>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0BD713-CD91-431B-AD1E-D4F737A18A50}"/>
              </a:ext>
            </a:extLst>
          </p:cNvPr>
          <p:cNvPicPr>
            <a:picLocks noChangeAspect="1"/>
          </p:cNvPicPr>
          <p:nvPr/>
        </p:nvPicPr>
        <p:blipFill>
          <a:blip r:embed="rId2"/>
          <a:stretch>
            <a:fillRect/>
          </a:stretch>
        </p:blipFill>
        <p:spPr>
          <a:xfrm>
            <a:off x="6872654" y="0"/>
            <a:ext cx="5319346" cy="6858000"/>
          </a:xfrm>
          <a:prstGeom prst="rect">
            <a:avLst/>
          </a:prstGeom>
        </p:spPr>
      </p:pic>
      <p:sp>
        <p:nvSpPr>
          <p:cNvPr id="3" name="TextBox 2">
            <a:extLst>
              <a:ext uri="{FF2B5EF4-FFF2-40B4-BE49-F238E27FC236}">
                <a16:creationId xmlns:a16="http://schemas.microsoft.com/office/drawing/2014/main" id="{34C3A6F5-C1A6-406B-BF2D-9A437B309884}"/>
              </a:ext>
            </a:extLst>
          </p:cNvPr>
          <p:cNvSpPr txBox="1"/>
          <p:nvPr/>
        </p:nvSpPr>
        <p:spPr>
          <a:xfrm>
            <a:off x="0" y="0"/>
            <a:ext cx="6872654" cy="6955750"/>
          </a:xfrm>
          <a:prstGeom prst="rect">
            <a:avLst/>
          </a:prstGeom>
          <a:noFill/>
        </p:spPr>
        <p:txBody>
          <a:bodyPr wrap="square" rtlCol="0">
            <a:spAutoFit/>
          </a:bodyPr>
          <a:lstStyle/>
          <a:p>
            <a:r>
              <a:rPr lang="en-US" sz="2800" b="1" dirty="0"/>
              <a:t>Born 1500—Death 1558</a:t>
            </a:r>
          </a:p>
          <a:p>
            <a:r>
              <a:rPr lang="en-US" sz="2200" dirty="0"/>
              <a:t>-Coincided with the creation of the Counter-Reformation Catholic Church </a:t>
            </a:r>
            <a:r>
              <a:rPr lang="en-US" sz="2200" b="1" dirty="0"/>
              <a:t>Order of the Jesuits </a:t>
            </a:r>
            <a:r>
              <a:rPr lang="en-US" sz="2200" dirty="0"/>
              <a:t>(1540-commissioned by Pope Paul III)</a:t>
            </a:r>
          </a:p>
          <a:p>
            <a:endParaRPr lang="en-US" sz="2200" dirty="0"/>
          </a:p>
          <a:p>
            <a:r>
              <a:rPr lang="en-US" sz="2200" dirty="0"/>
              <a:t>-Coincided with the time of the Counter-Reformation </a:t>
            </a:r>
            <a:r>
              <a:rPr lang="en-US" sz="2200" b="1" dirty="0"/>
              <a:t>Council of Trent </a:t>
            </a:r>
            <a:r>
              <a:rPr lang="en-US" sz="2200" dirty="0"/>
              <a:t>(1546-1563), which renounced Protestant claims of justification by faith alone, through grace alone, and reaffirmed Catholic extrabiblical claims, such as: grace by works, Mary worship, transubstantiation/mass, apocryphal writings, councils, traditions, and papacy equal with Scripture, veneration of saints, salvation in the Roman Church alone, sacraments and others—</a:t>
            </a:r>
            <a:r>
              <a:rPr lang="en-US" sz="2200" b="1" dirty="0"/>
              <a:t>declaring that all who did not accept these canonical laws to be anathema (damned to hell)</a:t>
            </a:r>
          </a:p>
          <a:p>
            <a:endParaRPr lang="en-US" sz="2200" dirty="0"/>
          </a:p>
          <a:p>
            <a:r>
              <a:rPr lang="en-US" sz="2200" dirty="0"/>
              <a:t>-coincided with many individuals fleeing of persecution to the </a:t>
            </a:r>
            <a:r>
              <a:rPr lang="en-US" sz="2200" b="1" u="sng" dirty="0"/>
              <a:t>“New World”</a:t>
            </a:r>
            <a:r>
              <a:rPr lang="en-US" sz="2200" dirty="0"/>
              <a:t>—Huguenots left France for Brazil in 1555, other Protestants throughout Europe began leaving around this time also</a:t>
            </a:r>
          </a:p>
        </p:txBody>
      </p:sp>
    </p:spTree>
    <p:extLst>
      <p:ext uri="{BB962C8B-B14F-4D97-AF65-F5344CB8AC3E}">
        <p14:creationId xmlns:p14="http://schemas.microsoft.com/office/powerpoint/2010/main" val="1856703438"/>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2CDDB4F-A2F4-40F5-86E9-27409E6A2E8A}"/>
              </a:ext>
            </a:extLst>
          </p:cNvPr>
          <p:cNvPicPr>
            <a:picLocks noChangeAspect="1"/>
          </p:cNvPicPr>
          <p:nvPr/>
        </p:nvPicPr>
        <p:blipFill rotWithShape="1">
          <a:blip r:embed="rId2"/>
          <a:srcRect r="-3" b="19701"/>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2" name="Picture 1">
            <a:extLst>
              <a:ext uri="{FF2B5EF4-FFF2-40B4-BE49-F238E27FC236}">
                <a16:creationId xmlns:a16="http://schemas.microsoft.com/office/drawing/2014/main" id="{48E0BDDC-6A92-4420-A967-11E79CACD4C3}"/>
              </a:ext>
            </a:extLst>
          </p:cNvPr>
          <p:cNvPicPr>
            <a:picLocks noChangeAspect="1"/>
          </p:cNvPicPr>
          <p:nvPr/>
        </p:nvPicPr>
        <p:blipFill rotWithShape="1">
          <a:blip r:embed="rId3"/>
          <a:srcRect t="10344" r="1" b="42842"/>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5" name="Picture 4">
            <a:extLst>
              <a:ext uri="{FF2B5EF4-FFF2-40B4-BE49-F238E27FC236}">
                <a16:creationId xmlns:a16="http://schemas.microsoft.com/office/drawing/2014/main" id="{A8D9DE93-D684-4D90-B553-6CB15F495B63}"/>
              </a:ext>
            </a:extLst>
          </p:cNvPr>
          <p:cNvPicPr>
            <a:picLocks noChangeAspect="1"/>
          </p:cNvPicPr>
          <p:nvPr/>
        </p:nvPicPr>
        <p:blipFill rotWithShape="1">
          <a:blip r:embed="rId4"/>
          <a:srcRect t="26522" b="636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794BFF3F-DD07-4F92-AD4C-2463BF2B0143}"/>
              </a:ext>
            </a:extLst>
          </p:cNvPr>
          <p:cNvPicPr>
            <a:picLocks noChangeAspect="1"/>
          </p:cNvPicPr>
          <p:nvPr/>
        </p:nvPicPr>
        <p:blipFill rotWithShape="1">
          <a:blip r:embed="rId5"/>
          <a:srcRect t="8713" r="1" b="50960"/>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
        <p:nvSpPr>
          <p:cNvPr id="6" name="TextBox 5">
            <a:extLst>
              <a:ext uri="{FF2B5EF4-FFF2-40B4-BE49-F238E27FC236}">
                <a16:creationId xmlns:a16="http://schemas.microsoft.com/office/drawing/2014/main" id="{FA64B5ED-5F35-4C93-A54E-2A1D777BDE34}"/>
              </a:ext>
            </a:extLst>
          </p:cNvPr>
          <p:cNvSpPr txBox="1"/>
          <p:nvPr/>
        </p:nvSpPr>
        <p:spPr>
          <a:xfrm>
            <a:off x="-55422" y="0"/>
            <a:ext cx="7523018" cy="461665"/>
          </a:xfrm>
          <a:prstGeom prst="rect">
            <a:avLst/>
          </a:prstGeom>
          <a:noFill/>
        </p:spPr>
        <p:txBody>
          <a:bodyPr wrap="square" rtlCol="0">
            <a:spAutoFit/>
          </a:bodyPr>
          <a:lstStyle/>
          <a:p>
            <a:r>
              <a:rPr lang="en-US" sz="2400" b="1" dirty="0">
                <a:solidFill>
                  <a:srgbClr val="FF0000"/>
                </a:solidFill>
                <a:highlight>
                  <a:srgbClr val="000000"/>
                </a:highlight>
              </a:rPr>
              <a:t>Columbus (1451-1506) sailed to the New World in 1492</a:t>
            </a:r>
          </a:p>
        </p:txBody>
      </p:sp>
      <p:sp>
        <p:nvSpPr>
          <p:cNvPr id="9" name="TextBox 8">
            <a:extLst>
              <a:ext uri="{FF2B5EF4-FFF2-40B4-BE49-F238E27FC236}">
                <a16:creationId xmlns:a16="http://schemas.microsoft.com/office/drawing/2014/main" id="{14D6F34E-E202-41AF-8E52-995739D22C1B}"/>
              </a:ext>
            </a:extLst>
          </p:cNvPr>
          <p:cNvSpPr txBox="1"/>
          <p:nvPr/>
        </p:nvSpPr>
        <p:spPr>
          <a:xfrm>
            <a:off x="4568039" y="3198167"/>
            <a:ext cx="7523018" cy="461665"/>
          </a:xfrm>
          <a:prstGeom prst="rect">
            <a:avLst/>
          </a:prstGeom>
          <a:noFill/>
        </p:spPr>
        <p:txBody>
          <a:bodyPr wrap="square" rtlCol="0">
            <a:spAutoFit/>
          </a:bodyPr>
          <a:lstStyle/>
          <a:p>
            <a:pPr algn="r"/>
            <a:r>
              <a:rPr lang="en-US" sz="2400" b="1" dirty="0">
                <a:solidFill>
                  <a:srgbClr val="FFFF00"/>
                </a:solidFill>
                <a:highlight>
                  <a:srgbClr val="000000"/>
                </a:highlight>
              </a:rPr>
              <a:t>Queen Isabella I “of Castile” (reign 1474-1504)</a:t>
            </a:r>
          </a:p>
        </p:txBody>
      </p:sp>
      <p:sp>
        <p:nvSpPr>
          <p:cNvPr id="11" name="TextBox 10">
            <a:extLst>
              <a:ext uri="{FF2B5EF4-FFF2-40B4-BE49-F238E27FC236}">
                <a16:creationId xmlns:a16="http://schemas.microsoft.com/office/drawing/2014/main" id="{2EB1DCFA-0C35-4AA4-A39D-1540873ABBAC}"/>
              </a:ext>
            </a:extLst>
          </p:cNvPr>
          <p:cNvSpPr txBox="1"/>
          <p:nvPr/>
        </p:nvSpPr>
        <p:spPr>
          <a:xfrm>
            <a:off x="-73239" y="5290307"/>
            <a:ext cx="4963892" cy="830997"/>
          </a:xfrm>
          <a:prstGeom prst="rect">
            <a:avLst/>
          </a:prstGeom>
          <a:noFill/>
        </p:spPr>
        <p:txBody>
          <a:bodyPr wrap="square" rtlCol="0">
            <a:spAutoFit/>
          </a:bodyPr>
          <a:lstStyle/>
          <a:p>
            <a:r>
              <a:rPr lang="en-US" sz="2400" b="1" dirty="0">
                <a:solidFill>
                  <a:srgbClr val="FFFF00"/>
                </a:solidFill>
                <a:highlight>
                  <a:srgbClr val="000000"/>
                </a:highlight>
              </a:rPr>
              <a:t>King Ferdinand II “of Aragon” called “the Catholic” (reign 1475-1504)</a:t>
            </a:r>
          </a:p>
        </p:txBody>
      </p:sp>
      <p:sp>
        <p:nvSpPr>
          <p:cNvPr id="12" name="TextBox 11">
            <a:extLst>
              <a:ext uri="{FF2B5EF4-FFF2-40B4-BE49-F238E27FC236}">
                <a16:creationId xmlns:a16="http://schemas.microsoft.com/office/drawing/2014/main" id="{D78BC1B3-7AC9-426B-9ADC-4A29FE2A02C3}"/>
              </a:ext>
            </a:extLst>
          </p:cNvPr>
          <p:cNvSpPr txBox="1"/>
          <p:nvPr/>
        </p:nvSpPr>
        <p:spPr>
          <a:xfrm>
            <a:off x="4595748" y="6290638"/>
            <a:ext cx="7523018" cy="461665"/>
          </a:xfrm>
          <a:prstGeom prst="rect">
            <a:avLst/>
          </a:prstGeom>
          <a:noFill/>
        </p:spPr>
        <p:txBody>
          <a:bodyPr wrap="square" rtlCol="0">
            <a:spAutoFit/>
          </a:bodyPr>
          <a:lstStyle/>
          <a:p>
            <a:r>
              <a:rPr lang="en-US" sz="2400" b="1" dirty="0">
                <a:solidFill>
                  <a:srgbClr val="FF0000"/>
                </a:solidFill>
                <a:highlight>
                  <a:srgbClr val="000000"/>
                </a:highlight>
              </a:rPr>
              <a:t>Columbus’ ships: Santa Maria, Pinta, Nina (Santa Clara)</a:t>
            </a:r>
          </a:p>
        </p:txBody>
      </p:sp>
    </p:spTree>
    <p:extLst>
      <p:ext uri="{BB962C8B-B14F-4D97-AF65-F5344CB8AC3E}">
        <p14:creationId xmlns:p14="http://schemas.microsoft.com/office/powerpoint/2010/main" val="2425907937"/>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30958-2F15-48D5-8523-8B00087BCD23}"/>
              </a:ext>
            </a:extLst>
          </p:cNvPr>
          <p:cNvPicPr>
            <a:picLocks noChangeAspect="1"/>
          </p:cNvPicPr>
          <p:nvPr/>
        </p:nvPicPr>
        <p:blipFill>
          <a:blip r:embed="rId3"/>
          <a:stretch>
            <a:fillRect/>
          </a:stretch>
        </p:blipFill>
        <p:spPr>
          <a:xfrm>
            <a:off x="0" y="1364776"/>
            <a:ext cx="4143375" cy="5524500"/>
          </a:xfrm>
          <a:prstGeom prst="rect">
            <a:avLst/>
          </a:prstGeom>
        </p:spPr>
      </p:pic>
      <p:sp>
        <p:nvSpPr>
          <p:cNvPr id="3" name="TextBox 2">
            <a:extLst>
              <a:ext uri="{FF2B5EF4-FFF2-40B4-BE49-F238E27FC236}">
                <a16:creationId xmlns:a16="http://schemas.microsoft.com/office/drawing/2014/main" id="{698E742B-13D1-4628-8973-1F4E4C43204C}"/>
              </a:ext>
            </a:extLst>
          </p:cNvPr>
          <p:cNvSpPr txBox="1"/>
          <p:nvPr/>
        </p:nvSpPr>
        <p:spPr>
          <a:xfrm>
            <a:off x="0" y="55416"/>
            <a:ext cx="4544292" cy="1384995"/>
          </a:xfrm>
          <a:prstGeom prst="rect">
            <a:avLst/>
          </a:prstGeom>
          <a:noFill/>
        </p:spPr>
        <p:txBody>
          <a:bodyPr wrap="square" rtlCol="0">
            <a:spAutoFit/>
          </a:bodyPr>
          <a:lstStyle/>
          <a:p>
            <a:r>
              <a:rPr lang="en-US" sz="2800" dirty="0">
                <a:solidFill>
                  <a:srgbClr val="FF0000"/>
                </a:solidFill>
              </a:rPr>
              <a:t>Charles V’s Aunt: Catherine of Aragon (Henry VIII’s wife 1509-1533)</a:t>
            </a:r>
          </a:p>
        </p:txBody>
      </p:sp>
      <p:pic>
        <p:nvPicPr>
          <p:cNvPr id="4" name="Picture 3">
            <a:extLst>
              <a:ext uri="{FF2B5EF4-FFF2-40B4-BE49-F238E27FC236}">
                <a16:creationId xmlns:a16="http://schemas.microsoft.com/office/drawing/2014/main" id="{9799C872-0DDD-4570-91D7-EF21529EE66C}"/>
              </a:ext>
            </a:extLst>
          </p:cNvPr>
          <p:cNvPicPr>
            <a:picLocks noChangeAspect="1"/>
          </p:cNvPicPr>
          <p:nvPr/>
        </p:nvPicPr>
        <p:blipFill rotWithShape="1">
          <a:blip r:embed="rId4"/>
          <a:srcRect b="19299"/>
          <a:stretch/>
        </p:blipFill>
        <p:spPr>
          <a:xfrm>
            <a:off x="7474780" y="2255630"/>
            <a:ext cx="4759649" cy="4602370"/>
          </a:xfrm>
          <a:prstGeom prst="rect">
            <a:avLst/>
          </a:prstGeom>
        </p:spPr>
      </p:pic>
      <p:sp>
        <p:nvSpPr>
          <p:cNvPr id="5" name="TextBox 4">
            <a:extLst>
              <a:ext uri="{FF2B5EF4-FFF2-40B4-BE49-F238E27FC236}">
                <a16:creationId xmlns:a16="http://schemas.microsoft.com/office/drawing/2014/main" id="{C35D73AD-1934-4229-9AF6-7830B56F562E}"/>
              </a:ext>
            </a:extLst>
          </p:cNvPr>
          <p:cNvSpPr txBox="1"/>
          <p:nvPr/>
        </p:nvSpPr>
        <p:spPr>
          <a:xfrm>
            <a:off x="6055300" y="55416"/>
            <a:ext cx="6096001" cy="1815882"/>
          </a:xfrm>
          <a:prstGeom prst="rect">
            <a:avLst/>
          </a:prstGeom>
          <a:noFill/>
        </p:spPr>
        <p:txBody>
          <a:bodyPr wrap="square" rtlCol="0">
            <a:spAutoFit/>
          </a:bodyPr>
          <a:lstStyle/>
          <a:p>
            <a:r>
              <a:rPr lang="en-US" sz="2800" dirty="0">
                <a:solidFill>
                  <a:srgbClr val="002060"/>
                </a:solidFill>
              </a:rPr>
              <a:t>Henry VIII (reign 1509-1547) sought to annul marriage to Catherine, which was not granted, so for selfish reasons Henry VIII adopted Protestantism</a:t>
            </a:r>
          </a:p>
        </p:txBody>
      </p:sp>
      <p:sp>
        <p:nvSpPr>
          <p:cNvPr id="7" name="Rectangle 6">
            <a:extLst>
              <a:ext uri="{FF2B5EF4-FFF2-40B4-BE49-F238E27FC236}">
                <a16:creationId xmlns:a16="http://schemas.microsoft.com/office/drawing/2014/main" id="{387EB812-75CD-4DE8-BAD8-92E06EE3714B}"/>
              </a:ext>
            </a:extLst>
          </p:cNvPr>
          <p:cNvSpPr/>
          <p:nvPr/>
        </p:nvSpPr>
        <p:spPr>
          <a:xfrm>
            <a:off x="2996605" y="2147455"/>
            <a:ext cx="5662486" cy="159327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7761C13-DCF8-4496-8485-0A3C87BE3E21}"/>
              </a:ext>
            </a:extLst>
          </p:cNvPr>
          <p:cNvSpPr txBox="1"/>
          <p:nvPr/>
        </p:nvSpPr>
        <p:spPr>
          <a:xfrm>
            <a:off x="2996605" y="2158648"/>
            <a:ext cx="5624946" cy="1569660"/>
          </a:xfrm>
          <a:prstGeom prst="rect">
            <a:avLst/>
          </a:prstGeom>
          <a:noFill/>
        </p:spPr>
        <p:txBody>
          <a:bodyPr wrap="square" rtlCol="0">
            <a:spAutoFit/>
          </a:bodyPr>
          <a:lstStyle/>
          <a:p>
            <a:r>
              <a:rPr lang="en-US" sz="3200" dirty="0"/>
              <a:t>Divorce to Catherine-1533</a:t>
            </a:r>
          </a:p>
          <a:p>
            <a:r>
              <a:rPr lang="en-US" sz="3200" dirty="0"/>
              <a:t>Establishment of Church of England (Anglican Church)-1534</a:t>
            </a:r>
          </a:p>
        </p:txBody>
      </p:sp>
      <p:pic>
        <p:nvPicPr>
          <p:cNvPr id="8" name="Picture 7">
            <a:extLst>
              <a:ext uri="{FF2B5EF4-FFF2-40B4-BE49-F238E27FC236}">
                <a16:creationId xmlns:a16="http://schemas.microsoft.com/office/drawing/2014/main" id="{B19AA0BF-7534-42A6-8668-D433EA7C3295}"/>
              </a:ext>
            </a:extLst>
          </p:cNvPr>
          <p:cNvPicPr>
            <a:picLocks noChangeAspect="1"/>
          </p:cNvPicPr>
          <p:nvPr/>
        </p:nvPicPr>
        <p:blipFill>
          <a:blip r:embed="rId5"/>
          <a:stretch>
            <a:fillRect/>
          </a:stretch>
        </p:blipFill>
        <p:spPr>
          <a:xfrm>
            <a:off x="3652316" y="3717980"/>
            <a:ext cx="4710030" cy="3140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4571965"/>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in a room&#10;&#10;Description automatically generated">
            <a:extLst>
              <a:ext uri="{FF2B5EF4-FFF2-40B4-BE49-F238E27FC236}">
                <a16:creationId xmlns:a16="http://schemas.microsoft.com/office/drawing/2014/main" id="{959BE01C-817A-442A-80BB-F4FD4DF4EA61}"/>
              </a:ext>
            </a:extLst>
          </p:cNvPr>
          <p:cNvPicPr>
            <a:picLocks noChangeAspect="1"/>
          </p:cNvPicPr>
          <p:nvPr/>
        </p:nvPicPr>
        <p:blipFill rotWithShape="1">
          <a:blip r:embed="rId2"/>
          <a:srcRect t="9639"/>
          <a:stretch/>
        </p:blipFill>
        <p:spPr>
          <a:xfrm>
            <a:off x="20" y="10"/>
            <a:ext cx="12191980" cy="6857990"/>
          </a:xfrm>
          <a:prstGeom prst="rect">
            <a:avLst/>
          </a:prstGeom>
        </p:spPr>
      </p:pic>
    </p:spTree>
    <p:extLst>
      <p:ext uri="{BB962C8B-B14F-4D97-AF65-F5344CB8AC3E}">
        <p14:creationId xmlns:p14="http://schemas.microsoft.com/office/powerpoint/2010/main" val="1834065363"/>
      </p:ext>
    </p:extLst>
  </p:cSld>
  <p:clrMapOvr>
    <a:masterClrMapping/>
  </p:clrMapOvr>
  <mc:AlternateContent xmlns:mc="http://schemas.openxmlformats.org/markup-compatibility/2006">
    <mc:Choice xmlns:p14="http://schemas.microsoft.com/office/powerpoint/2010/main" Requires="p14">
      <p:transition spd="med" p14:dur="700" advClick="0" advTm="59300">
        <p:fade/>
      </p:transition>
    </mc:Choice>
    <mc:Fallback>
      <p:transition spd="med" advClick="0" advTm="593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4247</Words>
  <Application>Microsoft Office PowerPoint</Application>
  <PresentationFormat>Widescreen</PresentationFormat>
  <Paragraphs>163</Paragraphs>
  <Slides>57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Bahnschrift Light</vt:lpstr>
      <vt:lpstr>Calibri</vt:lpstr>
      <vt:lpstr>Calibri Light</vt:lpstr>
      <vt:lpstr>Times New Roman</vt:lpstr>
      <vt:lpstr>Office Theme</vt:lpstr>
      <vt:lpstr>Behind the Door pt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Behind the Door pt 23</dc:title>
  <dc:creator>Kody Morey</dc:creator>
  <cp:lastModifiedBy>Kody Morey</cp:lastModifiedBy>
  <cp:revision>1</cp:revision>
  <dcterms:created xsi:type="dcterms:W3CDTF">2019-09-06T20:37:48Z</dcterms:created>
  <dcterms:modified xsi:type="dcterms:W3CDTF">2019-09-06T20:42:10Z</dcterms:modified>
</cp:coreProperties>
</file>