
<file path=[Content_Types].xml><?xml version="1.0" encoding="utf-8"?>
<Types xmlns="http://schemas.openxmlformats.org/package/2006/content-types">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62" r:id="rId4"/>
    <p:sldId id="264" r:id="rId5"/>
    <p:sldId id="263" r:id="rId6"/>
    <p:sldId id="265" r:id="rId7"/>
    <p:sldId id="260" r:id="rId8"/>
    <p:sldId id="266" r:id="rId9"/>
    <p:sldId id="267" r:id="rId10"/>
    <p:sldId id="268" r:id="rId11"/>
    <p:sldId id="259" r:id="rId12"/>
    <p:sldId id="258" r:id="rId13"/>
    <p:sldId id="269" r:id="rId14"/>
    <p:sldId id="270" r:id="rId15"/>
    <p:sldId id="261" r:id="rId16"/>
    <p:sldId id="271" r:id="rId17"/>
    <p:sldId id="272" r:id="rId18"/>
    <p:sldId id="273" r:id="rId19"/>
    <p:sldId id="274" r:id="rId20"/>
    <p:sldId id="275"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0B1687C-253E-4082-AEE1-9C449FB6A9D4}" v="118" dt="2019-12-14T01:12:59.11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44" autoAdjust="0"/>
    <p:restoredTop sz="94660"/>
  </p:normalViewPr>
  <p:slideViewPr>
    <p:cSldViewPr snapToGrid="0">
      <p:cViewPr varScale="1">
        <p:scale>
          <a:sx n="85" d="100"/>
          <a:sy n="85" d="100"/>
        </p:scale>
        <p:origin x="360" y="-3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6/11/relationships/changesInfo" Target="changesInfos/changesInfo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ody Morey" userId="cc69656789aaa046" providerId="LiveId" clId="{2F0CF81F-7821-4803-80BB-7AE38B554D2A}"/>
    <pc:docChg chg="undo custSel addSld delSld modSld sldOrd">
      <pc:chgData name="Kody Morey" userId="cc69656789aaa046" providerId="LiveId" clId="{2F0CF81F-7821-4803-80BB-7AE38B554D2A}" dt="2019-12-14T01:01:07.106" v="3705" actId="1076"/>
      <pc:docMkLst>
        <pc:docMk/>
      </pc:docMkLst>
      <pc:sldChg chg="addSp delSp modSp">
        <pc:chgData name="Kody Morey" userId="cc69656789aaa046" providerId="LiveId" clId="{2F0CF81F-7821-4803-80BB-7AE38B554D2A}" dt="2019-12-13T22:20:52.153" v="105" actId="1076"/>
        <pc:sldMkLst>
          <pc:docMk/>
          <pc:sldMk cId="3308308758" sldId="256"/>
        </pc:sldMkLst>
        <pc:spChg chg="mod">
          <ac:chgData name="Kody Morey" userId="cc69656789aaa046" providerId="LiveId" clId="{2F0CF81F-7821-4803-80BB-7AE38B554D2A}" dt="2019-12-13T22:12:04.877" v="52" actId="20577"/>
          <ac:spMkLst>
            <pc:docMk/>
            <pc:sldMk cId="3308308758" sldId="256"/>
            <ac:spMk id="2" creationId="{A394237C-BCA8-4A25-B60A-B2E2226F9975}"/>
          </ac:spMkLst>
        </pc:spChg>
        <pc:spChg chg="mod">
          <ac:chgData name="Kody Morey" userId="cc69656789aaa046" providerId="LiveId" clId="{2F0CF81F-7821-4803-80BB-7AE38B554D2A}" dt="2019-12-13T22:12:39.768" v="78" actId="1076"/>
          <ac:spMkLst>
            <pc:docMk/>
            <pc:sldMk cId="3308308758" sldId="256"/>
            <ac:spMk id="4" creationId="{252E18BD-6426-4ADE-91D9-7EA43373B49B}"/>
          </ac:spMkLst>
        </pc:spChg>
        <pc:picChg chg="add mod">
          <ac:chgData name="Kody Morey" userId="cc69656789aaa046" providerId="LiveId" clId="{2F0CF81F-7821-4803-80BB-7AE38B554D2A}" dt="2019-12-13T22:13:40.524" v="82" actId="14100"/>
          <ac:picMkLst>
            <pc:docMk/>
            <pc:sldMk cId="3308308758" sldId="256"/>
            <ac:picMk id="3" creationId="{3F0FD3A2-E6A3-4AD3-A99D-1AFE4058B73B}"/>
          </ac:picMkLst>
        </pc:picChg>
        <pc:picChg chg="del">
          <ac:chgData name="Kody Morey" userId="cc69656789aaa046" providerId="LiveId" clId="{2F0CF81F-7821-4803-80BB-7AE38B554D2A}" dt="2019-12-13T22:12:14.312" v="54" actId="478"/>
          <ac:picMkLst>
            <pc:docMk/>
            <pc:sldMk cId="3308308758" sldId="256"/>
            <ac:picMk id="5" creationId="{B26886B6-F585-415C-B570-4E30AA611895}"/>
          </ac:picMkLst>
        </pc:picChg>
        <pc:picChg chg="add mod">
          <ac:chgData name="Kody Morey" userId="cc69656789aaa046" providerId="LiveId" clId="{2F0CF81F-7821-4803-80BB-7AE38B554D2A}" dt="2019-12-13T22:14:19.851" v="86" actId="1076"/>
          <ac:picMkLst>
            <pc:docMk/>
            <pc:sldMk cId="3308308758" sldId="256"/>
            <ac:picMk id="6" creationId="{124AFBA1-5243-492D-A6A4-40E759FAE362}"/>
          </ac:picMkLst>
        </pc:picChg>
        <pc:picChg chg="add mod">
          <ac:chgData name="Kody Morey" userId="cc69656789aaa046" providerId="LiveId" clId="{2F0CF81F-7821-4803-80BB-7AE38B554D2A}" dt="2019-12-13T22:14:57.917" v="91" actId="1076"/>
          <ac:picMkLst>
            <pc:docMk/>
            <pc:sldMk cId="3308308758" sldId="256"/>
            <ac:picMk id="7" creationId="{494A10FF-E806-4CE5-9228-6934774858E9}"/>
          </ac:picMkLst>
        </pc:picChg>
        <pc:picChg chg="add mod">
          <ac:chgData name="Kody Morey" userId="cc69656789aaa046" providerId="LiveId" clId="{2F0CF81F-7821-4803-80BB-7AE38B554D2A}" dt="2019-12-13T22:18:58.930" v="96" actId="1076"/>
          <ac:picMkLst>
            <pc:docMk/>
            <pc:sldMk cId="3308308758" sldId="256"/>
            <ac:picMk id="8" creationId="{64966C5E-478D-428B-954E-043D7352D404}"/>
          </ac:picMkLst>
        </pc:picChg>
        <pc:picChg chg="add mod ord">
          <ac:chgData name="Kody Morey" userId="cc69656789aaa046" providerId="LiveId" clId="{2F0CF81F-7821-4803-80BB-7AE38B554D2A}" dt="2019-12-13T22:19:54.964" v="99" actId="171"/>
          <ac:picMkLst>
            <pc:docMk/>
            <pc:sldMk cId="3308308758" sldId="256"/>
            <ac:picMk id="9" creationId="{0571F6B6-6218-4BDD-9D90-F8A30D89A7CF}"/>
          </ac:picMkLst>
        </pc:picChg>
        <pc:picChg chg="add mod">
          <ac:chgData name="Kody Morey" userId="cc69656789aaa046" providerId="LiveId" clId="{2F0CF81F-7821-4803-80BB-7AE38B554D2A}" dt="2019-12-13T22:20:31.198" v="103" actId="1076"/>
          <ac:picMkLst>
            <pc:docMk/>
            <pc:sldMk cId="3308308758" sldId="256"/>
            <ac:picMk id="10" creationId="{221FE001-99F1-49B4-A1DB-AA4B23B34579}"/>
          </ac:picMkLst>
        </pc:picChg>
        <pc:picChg chg="add mod">
          <ac:chgData name="Kody Morey" userId="cc69656789aaa046" providerId="LiveId" clId="{2F0CF81F-7821-4803-80BB-7AE38B554D2A}" dt="2019-12-13T22:20:52.153" v="105" actId="1076"/>
          <ac:picMkLst>
            <pc:docMk/>
            <pc:sldMk cId="3308308758" sldId="256"/>
            <ac:picMk id="11" creationId="{00D16576-1901-422A-92B0-6D8D661E1850}"/>
          </ac:picMkLst>
        </pc:picChg>
      </pc:sldChg>
      <pc:sldChg chg="addSp modSp add">
        <pc:chgData name="Kody Morey" userId="cc69656789aaa046" providerId="LiveId" clId="{2F0CF81F-7821-4803-80BB-7AE38B554D2A}" dt="2019-12-13T23:25:12.093" v="1220" actId="20577"/>
        <pc:sldMkLst>
          <pc:docMk/>
          <pc:sldMk cId="2258810829" sldId="257"/>
        </pc:sldMkLst>
        <pc:spChg chg="mod">
          <ac:chgData name="Kody Morey" userId="cc69656789aaa046" providerId="LiveId" clId="{2F0CF81F-7821-4803-80BB-7AE38B554D2A}" dt="2019-12-13T22:46:24.965" v="128" actId="207"/>
          <ac:spMkLst>
            <pc:docMk/>
            <pc:sldMk cId="2258810829" sldId="257"/>
            <ac:spMk id="2" creationId="{599D84E1-D931-41E3-9360-9C3867DCE55D}"/>
          </ac:spMkLst>
        </pc:spChg>
        <pc:spChg chg="add mod">
          <ac:chgData name="Kody Morey" userId="cc69656789aaa046" providerId="LiveId" clId="{2F0CF81F-7821-4803-80BB-7AE38B554D2A}" dt="2019-12-13T23:25:12.093" v="1220" actId="20577"/>
          <ac:spMkLst>
            <pc:docMk/>
            <pc:sldMk cId="2258810829" sldId="257"/>
            <ac:spMk id="3" creationId="{EBBECD23-0E81-4F10-8BF6-A0B8559FBC5F}"/>
          </ac:spMkLst>
        </pc:spChg>
      </pc:sldChg>
      <pc:sldChg chg="del">
        <pc:chgData name="Kody Morey" userId="cc69656789aaa046" providerId="LiveId" clId="{2F0CF81F-7821-4803-80BB-7AE38B554D2A}" dt="2019-12-13T22:11:36.484" v="1" actId="47"/>
        <pc:sldMkLst>
          <pc:docMk/>
          <pc:sldMk cId="2719956931" sldId="257"/>
        </pc:sldMkLst>
      </pc:sldChg>
      <pc:sldChg chg="addSp delSp modSp add ord">
        <pc:chgData name="Kody Morey" userId="cc69656789aaa046" providerId="LiveId" clId="{2F0CF81F-7821-4803-80BB-7AE38B554D2A}" dt="2019-12-14T00:14:41.110" v="2575" actId="1076"/>
        <pc:sldMkLst>
          <pc:docMk/>
          <pc:sldMk cId="2100435519" sldId="258"/>
        </pc:sldMkLst>
        <pc:spChg chg="mod">
          <ac:chgData name="Kody Morey" userId="cc69656789aaa046" providerId="LiveId" clId="{2F0CF81F-7821-4803-80BB-7AE38B554D2A}" dt="2019-12-14T00:10:03.735" v="2508" actId="207"/>
          <ac:spMkLst>
            <pc:docMk/>
            <pc:sldMk cId="2100435519" sldId="258"/>
            <ac:spMk id="2" creationId="{5A4D5FE8-9CC5-437F-9ABE-0DF2AAF2B526}"/>
          </ac:spMkLst>
        </pc:spChg>
        <pc:spChg chg="add mod">
          <ac:chgData name="Kody Morey" userId="cc69656789aaa046" providerId="LiveId" clId="{2F0CF81F-7821-4803-80BB-7AE38B554D2A}" dt="2019-12-14T00:11:38.920" v="2554" actId="113"/>
          <ac:spMkLst>
            <pc:docMk/>
            <pc:sldMk cId="2100435519" sldId="258"/>
            <ac:spMk id="3" creationId="{01729324-0C3D-4332-9B8E-E33CFA10F0B9}"/>
          </ac:spMkLst>
        </pc:spChg>
        <pc:spChg chg="add del mod">
          <ac:chgData name="Kody Morey" userId="cc69656789aaa046" providerId="LiveId" clId="{2F0CF81F-7821-4803-80BB-7AE38B554D2A}" dt="2019-12-14T00:14:06.655" v="2571" actId="478"/>
          <ac:spMkLst>
            <pc:docMk/>
            <pc:sldMk cId="2100435519" sldId="258"/>
            <ac:spMk id="5" creationId="{BC79E189-4132-4B1E-BBAB-9DD07D1B1B5A}"/>
          </ac:spMkLst>
        </pc:spChg>
        <pc:picChg chg="add mod">
          <ac:chgData name="Kody Morey" userId="cc69656789aaa046" providerId="LiveId" clId="{2F0CF81F-7821-4803-80BB-7AE38B554D2A}" dt="2019-12-14T00:13:43.389" v="2557" actId="14100"/>
          <ac:picMkLst>
            <pc:docMk/>
            <pc:sldMk cId="2100435519" sldId="258"/>
            <ac:picMk id="4" creationId="{6762C25D-4104-4AE8-97A9-0A93824F658E}"/>
          </ac:picMkLst>
        </pc:picChg>
        <pc:picChg chg="add mod">
          <ac:chgData name="Kody Morey" userId="cc69656789aaa046" providerId="LiveId" clId="{2F0CF81F-7821-4803-80BB-7AE38B554D2A}" dt="2019-12-14T00:14:41.110" v="2575" actId="1076"/>
          <ac:picMkLst>
            <pc:docMk/>
            <pc:sldMk cId="2100435519" sldId="258"/>
            <ac:picMk id="6" creationId="{32B0EFC5-C21A-4F24-9E79-1AD15AC8FF8F}"/>
          </ac:picMkLst>
        </pc:picChg>
      </pc:sldChg>
      <pc:sldChg chg="del">
        <pc:chgData name="Kody Morey" userId="cc69656789aaa046" providerId="LiveId" clId="{2F0CF81F-7821-4803-80BB-7AE38B554D2A}" dt="2019-12-13T22:11:35.998" v="0" actId="47"/>
        <pc:sldMkLst>
          <pc:docMk/>
          <pc:sldMk cId="2390601378" sldId="258"/>
        </pc:sldMkLst>
      </pc:sldChg>
      <pc:sldChg chg="addSp delSp modSp add ord">
        <pc:chgData name="Kody Morey" userId="cc69656789aaa046" providerId="LiveId" clId="{2F0CF81F-7821-4803-80BB-7AE38B554D2A}" dt="2019-12-14T00:07:58.032" v="2424" actId="403"/>
        <pc:sldMkLst>
          <pc:docMk/>
          <pc:sldMk cId="590271869" sldId="259"/>
        </pc:sldMkLst>
        <pc:spChg chg="del">
          <ac:chgData name="Kody Morey" userId="cc69656789aaa046" providerId="LiveId" clId="{2F0CF81F-7821-4803-80BB-7AE38B554D2A}" dt="2019-12-14T00:06:33.934" v="2352" actId="478"/>
          <ac:spMkLst>
            <pc:docMk/>
            <pc:sldMk cId="590271869" sldId="259"/>
            <ac:spMk id="2" creationId="{E866D81E-B294-4067-957B-E85426101A3B}"/>
          </ac:spMkLst>
        </pc:spChg>
        <pc:spChg chg="add mod">
          <ac:chgData name="Kody Morey" userId="cc69656789aaa046" providerId="LiveId" clId="{2F0CF81F-7821-4803-80BB-7AE38B554D2A}" dt="2019-12-14T00:07:25.795" v="2366" actId="14100"/>
          <ac:spMkLst>
            <pc:docMk/>
            <pc:sldMk cId="590271869" sldId="259"/>
            <ac:spMk id="3" creationId="{ECF0444F-3977-468B-ACB5-37C6DD5A296E}"/>
          </ac:spMkLst>
        </pc:spChg>
        <pc:spChg chg="add mod">
          <ac:chgData name="Kody Morey" userId="cc69656789aaa046" providerId="LiveId" clId="{2F0CF81F-7821-4803-80BB-7AE38B554D2A}" dt="2019-12-14T00:07:58.032" v="2424" actId="403"/>
          <ac:spMkLst>
            <pc:docMk/>
            <pc:sldMk cId="590271869" sldId="259"/>
            <ac:spMk id="4" creationId="{A8B7B4A8-5237-4769-8231-07E48BD0FB31}"/>
          </ac:spMkLst>
        </pc:spChg>
      </pc:sldChg>
      <pc:sldChg chg="del">
        <pc:chgData name="Kody Morey" userId="cc69656789aaa046" providerId="LiveId" clId="{2F0CF81F-7821-4803-80BB-7AE38B554D2A}" dt="2019-12-13T22:11:37.401" v="3" actId="47"/>
        <pc:sldMkLst>
          <pc:docMk/>
          <pc:sldMk cId="3812429245" sldId="259"/>
        </pc:sldMkLst>
      </pc:sldChg>
      <pc:sldChg chg="addSp delSp modSp add">
        <pc:chgData name="Kody Morey" userId="cc69656789aaa046" providerId="LiveId" clId="{2F0CF81F-7821-4803-80BB-7AE38B554D2A}" dt="2019-12-13T23:52:39.667" v="2030" actId="207"/>
        <pc:sldMkLst>
          <pc:docMk/>
          <pc:sldMk cId="2056791502" sldId="260"/>
        </pc:sldMkLst>
        <pc:spChg chg="del">
          <ac:chgData name="Kody Morey" userId="cc69656789aaa046" providerId="LiveId" clId="{2F0CF81F-7821-4803-80BB-7AE38B554D2A}" dt="2019-12-13T23:43:49.474" v="1799" actId="478"/>
          <ac:spMkLst>
            <pc:docMk/>
            <pc:sldMk cId="2056791502" sldId="260"/>
            <ac:spMk id="2" creationId="{D3275809-9CEF-4CE8-A8ED-DDF1A7A58AA2}"/>
          </ac:spMkLst>
        </pc:spChg>
        <pc:spChg chg="add mod">
          <ac:chgData name="Kody Morey" userId="cc69656789aaa046" providerId="LiveId" clId="{2F0CF81F-7821-4803-80BB-7AE38B554D2A}" dt="2019-12-13T23:45:25.311" v="1813" actId="1076"/>
          <ac:spMkLst>
            <pc:docMk/>
            <pc:sldMk cId="2056791502" sldId="260"/>
            <ac:spMk id="3" creationId="{4EB291FD-7B75-4208-98AF-935408F997F3}"/>
          </ac:spMkLst>
        </pc:spChg>
        <pc:spChg chg="add mod">
          <ac:chgData name="Kody Morey" userId="cc69656789aaa046" providerId="LiveId" clId="{2F0CF81F-7821-4803-80BB-7AE38B554D2A}" dt="2019-12-13T23:52:39.667" v="2030" actId="207"/>
          <ac:spMkLst>
            <pc:docMk/>
            <pc:sldMk cId="2056791502" sldId="260"/>
            <ac:spMk id="6" creationId="{4180811A-C405-485E-BB9D-1F5520301D8C}"/>
          </ac:spMkLst>
        </pc:spChg>
        <pc:picChg chg="add del mod">
          <ac:chgData name="Kody Morey" userId="cc69656789aaa046" providerId="LiveId" clId="{2F0CF81F-7821-4803-80BB-7AE38B554D2A}" dt="2019-12-13T23:44:54.707" v="1806" actId="478"/>
          <ac:picMkLst>
            <pc:docMk/>
            <pc:sldMk cId="2056791502" sldId="260"/>
            <ac:picMk id="4" creationId="{92C678EF-908A-47BF-BD22-E4A4883CA80F}"/>
          </ac:picMkLst>
        </pc:picChg>
        <pc:picChg chg="add mod">
          <ac:chgData name="Kody Morey" userId="cc69656789aaa046" providerId="LiveId" clId="{2F0CF81F-7821-4803-80BB-7AE38B554D2A}" dt="2019-12-13T23:45:11.233" v="1810" actId="1076"/>
          <ac:picMkLst>
            <pc:docMk/>
            <pc:sldMk cId="2056791502" sldId="260"/>
            <ac:picMk id="5" creationId="{7E0CE73D-A240-4DFF-BA2F-1F145BEBBB4F}"/>
          </ac:picMkLst>
        </pc:picChg>
      </pc:sldChg>
      <pc:sldChg chg="del">
        <pc:chgData name="Kody Morey" userId="cc69656789aaa046" providerId="LiveId" clId="{2F0CF81F-7821-4803-80BB-7AE38B554D2A}" dt="2019-12-13T22:11:36.985" v="2" actId="47"/>
        <pc:sldMkLst>
          <pc:docMk/>
          <pc:sldMk cId="2417606951" sldId="260"/>
        </pc:sldMkLst>
      </pc:sldChg>
      <pc:sldChg chg="del">
        <pc:chgData name="Kody Morey" userId="cc69656789aaa046" providerId="LiveId" clId="{2F0CF81F-7821-4803-80BB-7AE38B554D2A}" dt="2019-12-13T22:11:38.382" v="5" actId="47"/>
        <pc:sldMkLst>
          <pc:docMk/>
          <pc:sldMk cId="79795221" sldId="261"/>
        </pc:sldMkLst>
      </pc:sldChg>
      <pc:sldChg chg="addSp delSp modSp add">
        <pc:chgData name="Kody Morey" userId="cc69656789aaa046" providerId="LiveId" clId="{2F0CF81F-7821-4803-80BB-7AE38B554D2A}" dt="2019-12-14T00:28:24.437" v="2847" actId="1076"/>
        <pc:sldMkLst>
          <pc:docMk/>
          <pc:sldMk cId="2755878043" sldId="261"/>
        </pc:sldMkLst>
        <pc:spChg chg="del">
          <ac:chgData name="Kody Morey" userId="cc69656789aaa046" providerId="LiveId" clId="{2F0CF81F-7821-4803-80BB-7AE38B554D2A}" dt="2019-12-14T00:25:30.358" v="2831" actId="478"/>
          <ac:spMkLst>
            <pc:docMk/>
            <pc:sldMk cId="2755878043" sldId="261"/>
            <ac:spMk id="2" creationId="{88422E56-9C2C-4326-9A3B-0FD0B9073184}"/>
          </ac:spMkLst>
        </pc:spChg>
        <pc:spChg chg="add mod">
          <ac:chgData name="Kody Morey" userId="cc69656789aaa046" providerId="LiveId" clId="{2F0CF81F-7821-4803-80BB-7AE38B554D2A}" dt="2019-12-14T00:26:43.739" v="2839" actId="115"/>
          <ac:spMkLst>
            <pc:docMk/>
            <pc:sldMk cId="2755878043" sldId="261"/>
            <ac:spMk id="3" creationId="{BA875EF4-896A-4D80-8D56-46AFD12671CA}"/>
          </ac:spMkLst>
        </pc:spChg>
        <pc:picChg chg="add mod">
          <ac:chgData name="Kody Morey" userId="cc69656789aaa046" providerId="LiveId" clId="{2F0CF81F-7821-4803-80BB-7AE38B554D2A}" dt="2019-12-14T00:28:24.437" v="2847" actId="1076"/>
          <ac:picMkLst>
            <pc:docMk/>
            <pc:sldMk cId="2755878043" sldId="261"/>
            <ac:picMk id="4" creationId="{806A1131-650F-4CC6-8695-0EC3185DC106}"/>
          </ac:picMkLst>
        </pc:picChg>
        <pc:picChg chg="add mod">
          <ac:chgData name="Kody Morey" userId="cc69656789aaa046" providerId="LiveId" clId="{2F0CF81F-7821-4803-80BB-7AE38B554D2A}" dt="2019-12-14T00:28:22.113" v="2846" actId="1076"/>
          <ac:picMkLst>
            <pc:docMk/>
            <pc:sldMk cId="2755878043" sldId="261"/>
            <ac:picMk id="5" creationId="{C2E92C81-D8E1-4D9A-A7BB-BEA24F4B8A34}"/>
          </ac:picMkLst>
        </pc:picChg>
      </pc:sldChg>
      <pc:sldChg chg="addSp modSp add modAnim">
        <pc:chgData name="Kody Morey" userId="cc69656789aaa046" providerId="LiveId" clId="{2F0CF81F-7821-4803-80BB-7AE38B554D2A}" dt="2019-12-13T23:24:53.523" v="1202" actId="14100"/>
        <pc:sldMkLst>
          <pc:docMk/>
          <pc:sldMk cId="416291082" sldId="262"/>
        </pc:sldMkLst>
        <pc:spChg chg="mod">
          <ac:chgData name="Kody Morey" userId="cc69656789aaa046" providerId="LiveId" clId="{2F0CF81F-7821-4803-80BB-7AE38B554D2A}" dt="2019-12-13T23:19:05.417" v="1109" actId="207"/>
          <ac:spMkLst>
            <pc:docMk/>
            <pc:sldMk cId="416291082" sldId="262"/>
            <ac:spMk id="2" creationId="{776CFCC5-1676-47A5-B25C-B36A9A60A941}"/>
          </ac:spMkLst>
        </pc:spChg>
        <pc:spChg chg="add mod">
          <ac:chgData name="Kody Morey" userId="cc69656789aaa046" providerId="LiveId" clId="{2F0CF81F-7821-4803-80BB-7AE38B554D2A}" dt="2019-12-13T23:24:49.513" v="1201" actId="1076"/>
          <ac:spMkLst>
            <pc:docMk/>
            <pc:sldMk cId="416291082" sldId="262"/>
            <ac:spMk id="4" creationId="{5425EB98-89E8-402C-97EF-4F012A4F7F8B}"/>
          </ac:spMkLst>
        </pc:spChg>
        <pc:picChg chg="add mod">
          <ac:chgData name="Kody Morey" userId="cc69656789aaa046" providerId="LiveId" clId="{2F0CF81F-7821-4803-80BB-7AE38B554D2A}" dt="2019-12-13T23:24:53.523" v="1202" actId="14100"/>
          <ac:picMkLst>
            <pc:docMk/>
            <pc:sldMk cId="416291082" sldId="262"/>
            <ac:picMk id="3" creationId="{E1B8D068-18B2-4E37-A829-350FB2836944}"/>
          </ac:picMkLst>
        </pc:picChg>
      </pc:sldChg>
      <pc:sldChg chg="del">
        <pc:chgData name="Kody Morey" userId="cc69656789aaa046" providerId="LiveId" clId="{2F0CF81F-7821-4803-80BB-7AE38B554D2A}" dt="2019-12-13T22:11:38.667" v="6" actId="47"/>
        <pc:sldMkLst>
          <pc:docMk/>
          <pc:sldMk cId="2335552168" sldId="262"/>
        </pc:sldMkLst>
      </pc:sldChg>
      <pc:sldChg chg="addSp delSp modSp add">
        <pc:chgData name="Kody Morey" userId="cc69656789aaa046" providerId="LiveId" clId="{2F0CF81F-7821-4803-80BB-7AE38B554D2A}" dt="2019-12-13T23:45:40.719" v="1817"/>
        <pc:sldMkLst>
          <pc:docMk/>
          <pc:sldMk cId="3120948237" sldId="263"/>
        </pc:sldMkLst>
        <pc:spChg chg="del">
          <ac:chgData name="Kody Morey" userId="cc69656789aaa046" providerId="LiveId" clId="{2F0CF81F-7821-4803-80BB-7AE38B554D2A}" dt="2019-12-13T23:37:59.620" v="1740" actId="478"/>
          <ac:spMkLst>
            <pc:docMk/>
            <pc:sldMk cId="3120948237" sldId="263"/>
            <ac:spMk id="2" creationId="{B7BC93E8-887A-4190-ABE4-45606FBD7A42}"/>
          </ac:spMkLst>
        </pc:spChg>
        <pc:spChg chg="add mod">
          <ac:chgData name="Kody Morey" userId="cc69656789aaa046" providerId="LiveId" clId="{2F0CF81F-7821-4803-80BB-7AE38B554D2A}" dt="2019-12-13T23:38:24.274" v="1745" actId="1076"/>
          <ac:spMkLst>
            <pc:docMk/>
            <pc:sldMk cId="3120948237" sldId="263"/>
            <ac:spMk id="4" creationId="{19847C6C-E1FC-4680-B63C-321234D7DE7B}"/>
          </ac:spMkLst>
        </pc:spChg>
        <pc:spChg chg="add del mod">
          <ac:chgData name="Kody Morey" userId="cc69656789aaa046" providerId="LiveId" clId="{2F0CF81F-7821-4803-80BB-7AE38B554D2A}" dt="2019-12-13T23:45:40.719" v="1817"/>
          <ac:spMkLst>
            <pc:docMk/>
            <pc:sldMk cId="3120948237" sldId="263"/>
            <ac:spMk id="8" creationId="{FCE7E203-E717-4E80-9E7F-EE829E49C84C}"/>
          </ac:spMkLst>
        </pc:spChg>
        <pc:picChg chg="add del mod">
          <ac:chgData name="Kody Morey" userId="cc69656789aaa046" providerId="LiveId" clId="{2F0CF81F-7821-4803-80BB-7AE38B554D2A}" dt="2019-12-13T23:38:08.082" v="1742" actId="478"/>
          <ac:picMkLst>
            <pc:docMk/>
            <pc:sldMk cId="3120948237" sldId="263"/>
            <ac:picMk id="3" creationId="{4D21DCEC-6BAE-44EC-ACD8-26315A135FDA}"/>
          </ac:picMkLst>
        </pc:picChg>
        <pc:picChg chg="add mod">
          <ac:chgData name="Kody Morey" userId="cc69656789aaa046" providerId="LiveId" clId="{2F0CF81F-7821-4803-80BB-7AE38B554D2A}" dt="2019-12-13T23:41:18.400" v="1768" actId="1076"/>
          <ac:picMkLst>
            <pc:docMk/>
            <pc:sldMk cId="3120948237" sldId="263"/>
            <ac:picMk id="5" creationId="{E9F6C91F-C115-4064-B76D-F8A8576A86CA}"/>
          </ac:picMkLst>
        </pc:picChg>
        <pc:picChg chg="add mod">
          <ac:chgData name="Kody Morey" userId="cc69656789aaa046" providerId="LiveId" clId="{2F0CF81F-7821-4803-80BB-7AE38B554D2A}" dt="2019-12-13T23:41:21.090" v="1769" actId="1076"/>
          <ac:picMkLst>
            <pc:docMk/>
            <pc:sldMk cId="3120948237" sldId="263"/>
            <ac:picMk id="6" creationId="{7A4EFBAF-013A-49EE-98DB-8B80749E5F38}"/>
          </ac:picMkLst>
        </pc:picChg>
        <pc:picChg chg="add mod modCrop">
          <ac:chgData name="Kody Morey" userId="cc69656789aaa046" providerId="LiveId" clId="{2F0CF81F-7821-4803-80BB-7AE38B554D2A}" dt="2019-12-13T23:42:16.508" v="1774" actId="1076"/>
          <ac:picMkLst>
            <pc:docMk/>
            <pc:sldMk cId="3120948237" sldId="263"/>
            <ac:picMk id="7" creationId="{3B0F5647-F0C8-4397-A091-9408F571B1C6}"/>
          </ac:picMkLst>
        </pc:picChg>
      </pc:sldChg>
      <pc:sldChg chg="del">
        <pc:chgData name="Kody Morey" userId="cc69656789aaa046" providerId="LiveId" clId="{2F0CF81F-7821-4803-80BB-7AE38B554D2A}" dt="2019-12-13T22:11:39.191" v="7" actId="47"/>
        <pc:sldMkLst>
          <pc:docMk/>
          <pc:sldMk cId="3131798075" sldId="263"/>
        </pc:sldMkLst>
      </pc:sldChg>
      <pc:sldChg chg="addSp delSp modSp add modAnim">
        <pc:chgData name="Kody Morey" userId="cc69656789aaa046" providerId="LiveId" clId="{2F0CF81F-7821-4803-80BB-7AE38B554D2A}" dt="2019-12-13T23:39:21.627" v="1759" actId="1076"/>
        <pc:sldMkLst>
          <pc:docMk/>
          <pc:sldMk cId="2567913399" sldId="264"/>
        </pc:sldMkLst>
        <pc:spChg chg="mod">
          <ac:chgData name="Kody Morey" userId="cc69656789aaa046" providerId="LiveId" clId="{2F0CF81F-7821-4803-80BB-7AE38B554D2A}" dt="2019-12-13T23:29:23.233" v="1263" actId="1076"/>
          <ac:spMkLst>
            <pc:docMk/>
            <pc:sldMk cId="2567913399" sldId="264"/>
            <ac:spMk id="2" creationId="{D7C062FC-4638-4830-9502-84258B3D32A1}"/>
          </ac:spMkLst>
        </pc:spChg>
        <pc:spChg chg="add del mod">
          <ac:chgData name="Kody Morey" userId="cc69656789aaa046" providerId="LiveId" clId="{2F0CF81F-7821-4803-80BB-7AE38B554D2A}" dt="2019-12-13T23:31:59.252" v="1519"/>
          <ac:spMkLst>
            <pc:docMk/>
            <pc:sldMk cId="2567913399" sldId="264"/>
            <ac:spMk id="3" creationId="{D91DF264-865D-4238-BC83-4867BD4666ED}"/>
          </ac:spMkLst>
        </pc:spChg>
        <pc:spChg chg="add del mod">
          <ac:chgData name="Kody Morey" userId="cc69656789aaa046" providerId="LiveId" clId="{2F0CF81F-7821-4803-80BB-7AE38B554D2A}" dt="2019-12-13T23:38:31.625" v="1746" actId="478"/>
          <ac:spMkLst>
            <pc:docMk/>
            <pc:sldMk cId="2567913399" sldId="264"/>
            <ac:spMk id="4" creationId="{BD69BDEC-9ED5-4E27-B133-3DC77B2EBAFA}"/>
          </ac:spMkLst>
        </pc:spChg>
        <pc:spChg chg="add mod">
          <ac:chgData name="Kody Morey" userId="cc69656789aaa046" providerId="LiveId" clId="{2F0CF81F-7821-4803-80BB-7AE38B554D2A}" dt="2019-12-13T23:35:31.015" v="1653" actId="1076"/>
          <ac:spMkLst>
            <pc:docMk/>
            <pc:sldMk cId="2567913399" sldId="264"/>
            <ac:spMk id="6" creationId="{65D32C05-ED2C-425E-B317-A1DAD2B99F0D}"/>
          </ac:spMkLst>
        </pc:spChg>
        <pc:spChg chg="add mod">
          <ac:chgData name="Kody Morey" userId="cc69656789aaa046" providerId="LiveId" clId="{2F0CF81F-7821-4803-80BB-7AE38B554D2A}" dt="2019-12-13T23:39:19.689" v="1758" actId="1076"/>
          <ac:spMkLst>
            <pc:docMk/>
            <pc:sldMk cId="2567913399" sldId="264"/>
            <ac:spMk id="8" creationId="{873DE122-88B6-4EAC-83EA-7493076D3E3B}"/>
          </ac:spMkLst>
        </pc:spChg>
        <pc:picChg chg="add mod">
          <ac:chgData name="Kody Morey" userId="cc69656789aaa046" providerId="LiveId" clId="{2F0CF81F-7821-4803-80BB-7AE38B554D2A}" dt="2019-12-13T23:38:58.485" v="1752" actId="1076"/>
          <ac:picMkLst>
            <pc:docMk/>
            <pc:sldMk cId="2567913399" sldId="264"/>
            <ac:picMk id="5" creationId="{5D630967-6F6A-4125-AB76-5E219945B5AB}"/>
          </ac:picMkLst>
        </pc:picChg>
        <pc:picChg chg="add mod">
          <ac:chgData name="Kody Morey" userId="cc69656789aaa046" providerId="LiveId" clId="{2F0CF81F-7821-4803-80BB-7AE38B554D2A}" dt="2019-12-13T23:39:21.627" v="1759" actId="1076"/>
          <ac:picMkLst>
            <pc:docMk/>
            <pc:sldMk cId="2567913399" sldId="264"/>
            <ac:picMk id="7" creationId="{1A0B3103-8A02-4C72-9D63-AA4989E8D9EA}"/>
          </ac:picMkLst>
        </pc:picChg>
        <pc:picChg chg="add mod">
          <ac:chgData name="Kody Morey" userId="cc69656789aaa046" providerId="LiveId" clId="{2F0CF81F-7821-4803-80BB-7AE38B554D2A}" dt="2019-12-13T23:38:57.334" v="1751" actId="14100"/>
          <ac:picMkLst>
            <pc:docMk/>
            <pc:sldMk cId="2567913399" sldId="264"/>
            <ac:picMk id="9" creationId="{CFAC5A42-C263-4502-A59D-D187449400BD}"/>
          </ac:picMkLst>
        </pc:picChg>
      </pc:sldChg>
      <pc:sldChg chg="del">
        <pc:chgData name="Kody Morey" userId="cc69656789aaa046" providerId="LiveId" clId="{2F0CF81F-7821-4803-80BB-7AE38B554D2A}" dt="2019-12-13T22:11:39.670" v="8" actId="47"/>
        <pc:sldMkLst>
          <pc:docMk/>
          <pc:sldMk cId="2954700634" sldId="264"/>
        </pc:sldMkLst>
      </pc:sldChg>
      <pc:sldChg chg="del">
        <pc:chgData name="Kody Morey" userId="cc69656789aaa046" providerId="LiveId" clId="{2F0CF81F-7821-4803-80BB-7AE38B554D2A}" dt="2019-12-13T22:11:40.055" v="9" actId="47"/>
        <pc:sldMkLst>
          <pc:docMk/>
          <pc:sldMk cId="455115332" sldId="265"/>
        </pc:sldMkLst>
      </pc:sldChg>
      <pc:sldChg chg="addSp delSp modSp add">
        <pc:chgData name="Kody Morey" userId="cc69656789aaa046" providerId="LiveId" clId="{2F0CF81F-7821-4803-80BB-7AE38B554D2A}" dt="2019-12-13T23:52:05.770" v="1996" actId="1076"/>
        <pc:sldMkLst>
          <pc:docMk/>
          <pc:sldMk cId="3201412373" sldId="265"/>
        </pc:sldMkLst>
        <pc:spChg chg="del mod">
          <ac:chgData name="Kody Morey" userId="cc69656789aaa046" providerId="LiveId" clId="{2F0CF81F-7821-4803-80BB-7AE38B554D2A}" dt="2019-12-13T23:45:52.304" v="1826" actId="478"/>
          <ac:spMkLst>
            <pc:docMk/>
            <pc:sldMk cId="3201412373" sldId="265"/>
            <ac:spMk id="2" creationId="{9FA3C4D7-4278-4F12-B85D-6BC1FA9DCEC8}"/>
          </ac:spMkLst>
        </pc:spChg>
        <pc:spChg chg="add mod">
          <ac:chgData name="Kody Morey" userId="cc69656789aaa046" providerId="LiveId" clId="{2F0CF81F-7821-4803-80BB-7AE38B554D2A}" dt="2019-12-13T23:51:42.308" v="1986" actId="1076"/>
          <ac:spMkLst>
            <pc:docMk/>
            <pc:sldMk cId="3201412373" sldId="265"/>
            <ac:spMk id="4" creationId="{685D7C79-BB21-4A06-9FEC-B6C74C6742B1}"/>
          </ac:spMkLst>
        </pc:spChg>
        <pc:spChg chg="add mod">
          <ac:chgData name="Kody Morey" userId="cc69656789aaa046" providerId="LiveId" clId="{2F0CF81F-7821-4803-80BB-7AE38B554D2A}" dt="2019-12-13T23:51:51.169" v="1989" actId="1076"/>
          <ac:spMkLst>
            <pc:docMk/>
            <pc:sldMk cId="3201412373" sldId="265"/>
            <ac:spMk id="5" creationId="{6C210A99-C17F-4AE7-BCBA-4E184672E7E3}"/>
          </ac:spMkLst>
        </pc:spChg>
        <pc:spChg chg="add mod">
          <ac:chgData name="Kody Morey" userId="cc69656789aaa046" providerId="LiveId" clId="{2F0CF81F-7821-4803-80BB-7AE38B554D2A}" dt="2019-12-13T23:52:05.770" v="1996" actId="1076"/>
          <ac:spMkLst>
            <pc:docMk/>
            <pc:sldMk cId="3201412373" sldId="265"/>
            <ac:spMk id="6" creationId="{6B98566B-BC27-4BEE-84B6-0FD8F25C2EE4}"/>
          </ac:spMkLst>
        </pc:spChg>
        <pc:picChg chg="add mod modCrop">
          <ac:chgData name="Kody Morey" userId="cc69656789aaa046" providerId="LiveId" clId="{2F0CF81F-7821-4803-80BB-7AE38B554D2A}" dt="2019-12-13T23:51:45.316" v="1987" actId="1076"/>
          <ac:picMkLst>
            <pc:docMk/>
            <pc:sldMk cId="3201412373" sldId="265"/>
            <ac:picMk id="3" creationId="{5EF7E272-B10E-44F6-8084-6F1CFF0D11A5}"/>
          </ac:picMkLst>
        </pc:picChg>
      </pc:sldChg>
      <pc:sldChg chg="addSp delSp modSp add">
        <pc:chgData name="Kody Morey" userId="cc69656789aaa046" providerId="LiveId" clId="{2F0CF81F-7821-4803-80BB-7AE38B554D2A}" dt="2019-12-14T00:00:12.140" v="2161" actId="113"/>
        <pc:sldMkLst>
          <pc:docMk/>
          <pc:sldMk cId="832748382" sldId="266"/>
        </pc:sldMkLst>
        <pc:spChg chg="mod">
          <ac:chgData name="Kody Morey" userId="cc69656789aaa046" providerId="LiveId" clId="{2F0CF81F-7821-4803-80BB-7AE38B554D2A}" dt="2019-12-13T23:53:27.864" v="2092" actId="1076"/>
          <ac:spMkLst>
            <pc:docMk/>
            <pc:sldMk cId="832748382" sldId="266"/>
            <ac:spMk id="2" creationId="{AD7A91C6-B8B0-4682-84E9-1DE3EB408DA8}"/>
          </ac:spMkLst>
        </pc:spChg>
        <pc:spChg chg="add del mod">
          <ac:chgData name="Kody Morey" userId="cc69656789aaa046" providerId="LiveId" clId="{2F0CF81F-7821-4803-80BB-7AE38B554D2A}" dt="2019-12-13T23:57:27.725" v="2125" actId="478"/>
          <ac:spMkLst>
            <pc:docMk/>
            <pc:sldMk cId="832748382" sldId="266"/>
            <ac:spMk id="3" creationId="{6DC4F626-011B-43EE-B0D5-FE8795BF3046}"/>
          </ac:spMkLst>
        </pc:spChg>
        <pc:spChg chg="add mod">
          <ac:chgData name="Kody Morey" userId="cc69656789aaa046" providerId="LiveId" clId="{2F0CF81F-7821-4803-80BB-7AE38B554D2A}" dt="2019-12-14T00:00:12.140" v="2161" actId="113"/>
          <ac:spMkLst>
            <pc:docMk/>
            <pc:sldMk cId="832748382" sldId="266"/>
            <ac:spMk id="4" creationId="{44791976-154E-415F-8E0E-D7313961E27A}"/>
          </ac:spMkLst>
        </pc:spChg>
      </pc:sldChg>
      <pc:sldChg chg="del">
        <pc:chgData name="Kody Morey" userId="cc69656789aaa046" providerId="LiveId" clId="{2F0CF81F-7821-4803-80BB-7AE38B554D2A}" dt="2019-12-13T22:11:40.641" v="11" actId="47"/>
        <pc:sldMkLst>
          <pc:docMk/>
          <pc:sldMk cId="1419293442" sldId="266"/>
        </pc:sldMkLst>
      </pc:sldChg>
      <pc:sldChg chg="addSp delSp modSp add">
        <pc:chgData name="Kody Morey" userId="cc69656789aaa046" providerId="LiveId" clId="{2F0CF81F-7821-4803-80BB-7AE38B554D2A}" dt="2019-12-14T00:01:43.386" v="2173" actId="113"/>
        <pc:sldMkLst>
          <pc:docMk/>
          <pc:sldMk cId="1008188464" sldId="267"/>
        </pc:sldMkLst>
        <pc:spChg chg="del">
          <ac:chgData name="Kody Morey" userId="cc69656789aaa046" providerId="LiveId" clId="{2F0CF81F-7821-4803-80BB-7AE38B554D2A}" dt="2019-12-14T00:00:21.752" v="2163" actId="478"/>
          <ac:spMkLst>
            <pc:docMk/>
            <pc:sldMk cId="1008188464" sldId="267"/>
            <ac:spMk id="2" creationId="{4BA38899-8718-4F2B-A6D5-0F8D962048A8}"/>
          </ac:spMkLst>
        </pc:spChg>
        <pc:spChg chg="add mod">
          <ac:chgData name="Kody Morey" userId="cc69656789aaa046" providerId="LiveId" clId="{2F0CF81F-7821-4803-80BB-7AE38B554D2A}" dt="2019-12-14T00:01:43.386" v="2173" actId="113"/>
          <ac:spMkLst>
            <pc:docMk/>
            <pc:sldMk cId="1008188464" sldId="267"/>
            <ac:spMk id="3" creationId="{C49D7503-94C0-418C-9BB3-999D150367F6}"/>
          </ac:spMkLst>
        </pc:spChg>
      </pc:sldChg>
      <pc:sldChg chg="del">
        <pc:chgData name="Kody Morey" userId="cc69656789aaa046" providerId="LiveId" clId="{2F0CF81F-7821-4803-80BB-7AE38B554D2A}" dt="2019-12-13T22:11:40.873" v="12" actId="47"/>
        <pc:sldMkLst>
          <pc:docMk/>
          <pc:sldMk cId="1044632247" sldId="267"/>
        </pc:sldMkLst>
      </pc:sldChg>
      <pc:sldChg chg="del">
        <pc:chgData name="Kody Morey" userId="cc69656789aaa046" providerId="LiveId" clId="{2F0CF81F-7821-4803-80BB-7AE38B554D2A}" dt="2019-12-13T22:11:41.066" v="13" actId="47"/>
        <pc:sldMkLst>
          <pc:docMk/>
          <pc:sldMk cId="1272013848" sldId="268"/>
        </pc:sldMkLst>
      </pc:sldChg>
      <pc:sldChg chg="addSp modSp add modAnim">
        <pc:chgData name="Kody Morey" userId="cc69656789aaa046" providerId="LiveId" clId="{2F0CF81F-7821-4803-80BB-7AE38B554D2A}" dt="2019-12-14T00:04:52.789" v="2349" actId="404"/>
        <pc:sldMkLst>
          <pc:docMk/>
          <pc:sldMk cId="3575735294" sldId="268"/>
        </pc:sldMkLst>
        <pc:spChg chg="mod">
          <ac:chgData name="Kody Morey" userId="cc69656789aaa046" providerId="LiveId" clId="{2F0CF81F-7821-4803-80BB-7AE38B554D2A}" dt="2019-12-14T00:02:45.696" v="2194" actId="1076"/>
          <ac:spMkLst>
            <pc:docMk/>
            <pc:sldMk cId="3575735294" sldId="268"/>
            <ac:spMk id="2" creationId="{0868F66A-1AF4-422C-96EC-2A8C8FA47DB3}"/>
          </ac:spMkLst>
        </pc:spChg>
        <pc:spChg chg="add mod">
          <ac:chgData name="Kody Morey" userId="cc69656789aaa046" providerId="LiveId" clId="{2F0CF81F-7821-4803-80BB-7AE38B554D2A}" dt="2019-12-14T00:04:52.789" v="2349" actId="404"/>
          <ac:spMkLst>
            <pc:docMk/>
            <pc:sldMk cId="3575735294" sldId="268"/>
            <ac:spMk id="3" creationId="{D7C874B4-C1E7-499C-A2DD-7D76C39D227B}"/>
          </ac:spMkLst>
        </pc:spChg>
      </pc:sldChg>
      <pc:sldChg chg="del">
        <pc:chgData name="Kody Morey" userId="cc69656789aaa046" providerId="LiveId" clId="{2F0CF81F-7821-4803-80BB-7AE38B554D2A}" dt="2019-12-13T22:11:40.393" v="10" actId="47"/>
        <pc:sldMkLst>
          <pc:docMk/>
          <pc:sldMk cId="3300092287" sldId="269"/>
        </pc:sldMkLst>
      </pc:sldChg>
      <pc:sldChg chg="addSp delSp modSp add">
        <pc:chgData name="Kody Morey" userId="cc69656789aaa046" providerId="LiveId" clId="{2F0CF81F-7821-4803-80BB-7AE38B554D2A}" dt="2019-12-14T01:01:07.106" v="3705" actId="1076"/>
        <pc:sldMkLst>
          <pc:docMk/>
          <pc:sldMk cId="3850082013" sldId="269"/>
        </pc:sldMkLst>
        <pc:spChg chg="del mod">
          <ac:chgData name="Kody Morey" userId="cc69656789aaa046" providerId="LiveId" clId="{2F0CF81F-7821-4803-80BB-7AE38B554D2A}" dt="2019-12-14T00:15:08.255" v="2583" actId="478"/>
          <ac:spMkLst>
            <pc:docMk/>
            <pc:sldMk cId="3850082013" sldId="269"/>
            <ac:spMk id="2" creationId="{F28E9820-F44F-4353-A146-997FE61291B7}"/>
          </ac:spMkLst>
        </pc:spChg>
        <pc:spChg chg="add mod">
          <ac:chgData name="Kody Morey" userId="cc69656789aaa046" providerId="LiveId" clId="{2F0CF81F-7821-4803-80BB-7AE38B554D2A}" dt="2019-12-14T00:18:20.889" v="2631" actId="20577"/>
          <ac:spMkLst>
            <pc:docMk/>
            <pc:sldMk cId="3850082013" sldId="269"/>
            <ac:spMk id="3" creationId="{22B03B48-9B3C-4596-9195-DBBE5B30DE5A}"/>
          </ac:spMkLst>
        </pc:spChg>
        <pc:picChg chg="add mod modCrop">
          <ac:chgData name="Kody Morey" userId="cc69656789aaa046" providerId="LiveId" clId="{2F0CF81F-7821-4803-80BB-7AE38B554D2A}" dt="2019-12-14T00:18:14.702" v="2630" actId="14100"/>
          <ac:picMkLst>
            <pc:docMk/>
            <pc:sldMk cId="3850082013" sldId="269"/>
            <ac:picMk id="4" creationId="{1E87AFE0-469B-49C7-B07F-56AEA0AF516B}"/>
          </ac:picMkLst>
        </pc:picChg>
        <pc:picChg chg="add mod">
          <ac:chgData name="Kody Morey" userId="cc69656789aaa046" providerId="LiveId" clId="{2F0CF81F-7821-4803-80BB-7AE38B554D2A}" dt="2019-12-14T01:01:07.106" v="3705" actId="1076"/>
          <ac:picMkLst>
            <pc:docMk/>
            <pc:sldMk cId="3850082013" sldId="269"/>
            <ac:picMk id="5" creationId="{1DD7FD82-B494-44F2-93D8-F89198E09BAD}"/>
          </ac:picMkLst>
        </pc:picChg>
      </pc:sldChg>
      <pc:sldChg chg="del">
        <pc:chgData name="Kody Morey" userId="cc69656789aaa046" providerId="LiveId" clId="{2F0CF81F-7821-4803-80BB-7AE38B554D2A}" dt="2019-12-13T22:11:41.238" v="14" actId="47"/>
        <pc:sldMkLst>
          <pc:docMk/>
          <pc:sldMk cId="1904054739" sldId="270"/>
        </pc:sldMkLst>
      </pc:sldChg>
      <pc:sldChg chg="addSp modSp add">
        <pc:chgData name="Kody Morey" userId="cc69656789aaa046" providerId="LiveId" clId="{2F0CF81F-7821-4803-80BB-7AE38B554D2A}" dt="2019-12-14T00:24:17.657" v="2770" actId="1076"/>
        <pc:sldMkLst>
          <pc:docMk/>
          <pc:sldMk cId="2583615550" sldId="270"/>
        </pc:sldMkLst>
        <pc:spChg chg="mod">
          <ac:chgData name="Kody Morey" userId="cc69656789aaa046" providerId="LiveId" clId="{2F0CF81F-7821-4803-80BB-7AE38B554D2A}" dt="2019-12-14T00:23:07.849" v="2762" actId="1076"/>
          <ac:spMkLst>
            <pc:docMk/>
            <pc:sldMk cId="2583615550" sldId="270"/>
            <ac:spMk id="2" creationId="{E68B1756-637C-49E4-8361-FB97B5AFA225}"/>
          </ac:spMkLst>
        </pc:spChg>
        <pc:spChg chg="add mod">
          <ac:chgData name="Kody Morey" userId="cc69656789aaa046" providerId="LiveId" clId="{2F0CF81F-7821-4803-80BB-7AE38B554D2A}" dt="2019-12-14T00:23:02.631" v="2761" actId="1076"/>
          <ac:spMkLst>
            <pc:docMk/>
            <pc:sldMk cId="2583615550" sldId="270"/>
            <ac:spMk id="3" creationId="{25E83855-AAA3-45E7-8BA8-791BA44B46CF}"/>
          </ac:spMkLst>
        </pc:spChg>
        <pc:picChg chg="add mod">
          <ac:chgData name="Kody Morey" userId="cc69656789aaa046" providerId="LiveId" clId="{2F0CF81F-7821-4803-80BB-7AE38B554D2A}" dt="2019-12-14T00:23:47.812" v="2767" actId="1076"/>
          <ac:picMkLst>
            <pc:docMk/>
            <pc:sldMk cId="2583615550" sldId="270"/>
            <ac:picMk id="4" creationId="{CE632437-6EE5-4E02-B3F0-A268D41231C8}"/>
          </ac:picMkLst>
        </pc:picChg>
        <pc:picChg chg="add mod">
          <ac:chgData name="Kody Morey" userId="cc69656789aaa046" providerId="LiveId" clId="{2F0CF81F-7821-4803-80BB-7AE38B554D2A}" dt="2019-12-14T00:24:17.657" v="2770" actId="1076"/>
          <ac:picMkLst>
            <pc:docMk/>
            <pc:sldMk cId="2583615550" sldId="270"/>
            <ac:picMk id="5" creationId="{8C35C508-484C-4E42-A7AD-D2ADFB6B6378}"/>
          </ac:picMkLst>
        </pc:picChg>
      </pc:sldChg>
      <pc:sldChg chg="addSp modSp add">
        <pc:chgData name="Kody Morey" userId="cc69656789aaa046" providerId="LiveId" clId="{2F0CF81F-7821-4803-80BB-7AE38B554D2A}" dt="2019-12-14T00:39:22.951" v="3053" actId="20577"/>
        <pc:sldMkLst>
          <pc:docMk/>
          <pc:sldMk cId="2234324428" sldId="271"/>
        </pc:sldMkLst>
        <pc:spChg chg="mod">
          <ac:chgData name="Kody Morey" userId="cc69656789aaa046" providerId="LiveId" clId="{2F0CF81F-7821-4803-80BB-7AE38B554D2A}" dt="2019-12-14T00:33:32.913" v="2879" actId="113"/>
          <ac:spMkLst>
            <pc:docMk/>
            <pc:sldMk cId="2234324428" sldId="271"/>
            <ac:spMk id="2" creationId="{3FB8D28C-F656-48C7-8B32-8E8F2BCFBF9A}"/>
          </ac:spMkLst>
        </pc:spChg>
        <pc:spChg chg="add mod">
          <ac:chgData name="Kody Morey" userId="cc69656789aaa046" providerId="LiveId" clId="{2F0CF81F-7821-4803-80BB-7AE38B554D2A}" dt="2019-12-14T00:39:22.951" v="3053" actId="20577"/>
          <ac:spMkLst>
            <pc:docMk/>
            <pc:sldMk cId="2234324428" sldId="271"/>
            <ac:spMk id="3" creationId="{5BEE9553-493C-4495-AD31-D125472AD82E}"/>
          </ac:spMkLst>
        </pc:spChg>
      </pc:sldChg>
      <pc:sldChg chg="del">
        <pc:chgData name="Kody Morey" userId="cc69656789aaa046" providerId="LiveId" clId="{2F0CF81F-7821-4803-80BB-7AE38B554D2A}" dt="2019-12-13T22:11:38.335" v="4" actId="47"/>
        <pc:sldMkLst>
          <pc:docMk/>
          <pc:sldMk cId="4023972802" sldId="271"/>
        </pc:sldMkLst>
      </pc:sldChg>
      <pc:sldChg chg="del">
        <pc:chgData name="Kody Morey" userId="cc69656789aaa046" providerId="LiveId" clId="{2F0CF81F-7821-4803-80BB-7AE38B554D2A}" dt="2019-12-13T22:11:41.410" v="15" actId="47"/>
        <pc:sldMkLst>
          <pc:docMk/>
          <pc:sldMk cId="1371610172" sldId="272"/>
        </pc:sldMkLst>
      </pc:sldChg>
      <pc:sldChg chg="addSp delSp modSp add">
        <pc:chgData name="Kody Morey" userId="cc69656789aaa046" providerId="LiveId" clId="{2F0CF81F-7821-4803-80BB-7AE38B554D2A}" dt="2019-12-14T00:50:52.659" v="3161" actId="20577"/>
        <pc:sldMkLst>
          <pc:docMk/>
          <pc:sldMk cId="2275709208" sldId="272"/>
        </pc:sldMkLst>
        <pc:spChg chg="del">
          <ac:chgData name="Kody Morey" userId="cc69656789aaa046" providerId="LiveId" clId="{2F0CF81F-7821-4803-80BB-7AE38B554D2A}" dt="2019-12-14T00:39:37.259" v="3058" actId="478"/>
          <ac:spMkLst>
            <pc:docMk/>
            <pc:sldMk cId="2275709208" sldId="272"/>
            <ac:spMk id="2" creationId="{94BE1C4D-7A4E-444B-8333-4E4E29AA1184}"/>
          </ac:spMkLst>
        </pc:spChg>
        <pc:spChg chg="add mod">
          <ac:chgData name="Kody Morey" userId="cc69656789aaa046" providerId="LiveId" clId="{2F0CF81F-7821-4803-80BB-7AE38B554D2A}" dt="2019-12-14T00:50:52.659" v="3161" actId="20577"/>
          <ac:spMkLst>
            <pc:docMk/>
            <pc:sldMk cId="2275709208" sldId="272"/>
            <ac:spMk id="3" creationId="{3DC35698-5E45-44AE-82A3-B25B7B25745E}"/>
          </ac:spMkLst>
        </pc:spChg>
      </pc:sldChg>
      <pc:sldChg chg="del">
        <pc:chgData name="Kody Morey" userId="cc69656789aaa046" providerId="LiveId" clId="{2F0CF81F-7821-4803-80BB-7AE38B554D2A}" dt="2019-12-13T22:11:42.004" v="17" actId="47"/>
        <pc:sldMkLst>
          <pc:docMk/>
          <pc:sldMk cId="452488246" sldId="273"/>
        </pc:sldMkLst>
      </pc:sldChg>
      <pc:sldChg chg="addSp delSp modSp add">
        <pc:chgData name="Kody Morey" userId="cc69656789aaa046" providerId="LiveId" clId="{2F0CF81F-7821-4803-80BB-7AE38B554D2A}" dt="2019-12-14T00:50:32.988" v="3146" actId="113"/>
        <pc:sldMkLst>
          <pc:docMk/>
          <pc:sldMk cId="3085662292" sldId="273"/>
        </pc:sldMkLst>
        <pc:spChg chg="del">
          <ac:chgData name="Kody Morey" userId="cc69656789aaa046" providerId="LiveId" clId="{2F0CF81F-7821-4803-80BB-7AE38B554D2A}" dt="2019-12-14T00:47:49.841" v="3082" actId="478"/>
          <ac:spMkLst>
            <pc:docMk/>
            <pc:sldMk cId="3085662292" sldId="273"/>
            <ac:spMk id="2" creationId="{FD91FD0F-1A60-4C2D-9941-26798099617B}"/>
          </ac:spMkLst>
        </pc:spChg>
        <pc:spChg chg="add mod">
          <ac:chgData name="Kody Morey" userId="cc69656789aaa046" providerId="LiveId" clId="{2F0CF81F-7821-4803-80BB-7AE38B554D2A}" dt="2019-12-14T00:50:32.988" v="3146" actId="113"/>
          <ac:spMkLst>
            <pc:docMk/>
            <pc:sldMk cId="3085662292" sldId="273"/>
            <ac:spMk id="3" creationId="{4CCDC5E7-DC3D-49F9-B204-53699FE1C476}"/>
          </ac:spMkLst>
        </pc:spChg>
      </pc:sldChg>
      <pc:sldChg chg="del">
        <pc:chgData name="Kody Morey" userId="cc69656789aaa046" providerId="LiveId" clId="{2F0CF81F-7821-4803-80BB-7AE38B554D2A}" dt="2019-12-13T22:11:42.363" v="19" actId="47"/>
        <pc:sldMkLst>
          <pc:docMk/>
          <pc:sldMk cId="607423419" sldId="274"/>
        </pc:sldMkLst>
      </pc:sldChg>
      <pc:sldChg chg="addSp modSp add">
        <pc:chgData name="Kody Morey" userId="cc69656789aaa046" providerId="LiveId" clId="{2F0CF81F-7821-4803-80BB-7AE38B554D2A}" dt="2019-12-14T00:57:17.986" v="3700" actId="1076"/>
        <pc:sldMkLst>
          <pc:docMk/>
          <pc:sldMk cId="2376409018" sldId="274"/>
        </pc:sldMkLst>
        <pc:spChg chg="mod">
          <ac:chgData name="Kody Morey" userId="cc69656789aaa046" providerId="LiveId" clId="{2F0CF81F-7821-4803-80BB-7AE38B554D2A}" dt="2019-12-14T00:51:25.435" v="3213"/>
          <ac:spMkLst>
            <pc:docMk/>
            <pc:sldMk cId="2376409018" sldId="274"/>
            <ac:spMk id="2" creationId="{C43A4109-5631-4952-A772-72C5275047BE}"/>
          </ac:spMkLst>
        </pc:spChg>
        <pc:spChg chg="add mod">
          <ac:chgData name="Kody Morey" userId="cc69656789aaa046" providerId="LiveId" clId="{2F0CF81F-7821-4803-80BB-7AE38B554D2A}" dt="2019-12-14T00:56:41.774" v="3696" actId="14100"/>
          <ac:spMkLst>
            <pc:docMk/>
            <pc:sldMk cId="2376409018" sldId="274"/>
            <ac:spMk id="3" creationId="{6B994218-C11C-4CF1-8EC7-9B76014270E1}"/>
          </ac:spMkLst>
        </pc:spChg>
        <pc:picChg chg="add mod">
          <ac:chgData name="Kody Morey" userId="cc69656789aaa046" providerId="LiveId" clId="{2F0CF81F-7821-4803-80BB-7AE38B554D2A}" dt="2019-12-14T00:57:17.986" v="3700" actId="1076"/>
          <ac:picMkLst>
            <pc:docMk/>
            <pc:sldMk cId="2376409018" sldId="274"/>
            <ac:picMk id="4" creationId="{36DBEA7C-1A69-49A1-8E31-0A521DCB573B}"/>
          </ac:picMkLst>
        </pc:picChg>
      </pc:sldChg>
      <pc:sldChg chg="del">
        <pc:chgData name="Kody Morey" userId="cc69656789aaa046" providerId="LiveId" clId="{2F0CF81F-7821-4803-80BB-7AE38B554D2A}" dt="2019-12-13T22:11:42.566" v="20" actId="47"/>
        <pc:sldMkLst>
          <pc:docMk/>
          <pc:sldMk cId="2717516304" sldId="275"/>
        </pc:sldMkLst>
      </pc:sldChg>
      <pc:sldChg chg="del">
        <pc:chgData name="Kody Morey" userId="cc69656789aaa046" providerId="LiveId" clId="{2F0CF81F-7821-4803-80BB-7AE38B554D2A}" dt="2019-12-13T22:11:42.754" v="21" actId="47"/>
        <pc:sldMkLst>
          <pc:docMk/>
          <pc:sldMk cId="1132304010" sldId="276"/>
        </pc:sldMkLst>
      </pc:sldChg>
      <pc:sldChg chg="del">
        <pc:chgData name="Kody Morey" userId="cc69656789aaa046" providerId="LiveId" clId="{2F0CF81F-7821-4803-80BB-7AE38B554D2A}" dt="2019-12-13T22:11:41.613" v="16" actId="47"/>
        <pc:sldMkLst>
          <pc:docMk/>
          <pc:sldMk cId="3065736200" sldId="277"/>
        </pc:sldMkLst>
      </pc:sldChg>
      <pc:sldChg chg="del">
        <pc:chgData name="Kody Morey" userId="cc69656789aaa046" providerId="LiveId" clId="{2F0CF81F-7821-4803-80BB-7AE38B554D2A}" dt="2019-12-13T22:11:42.176" v="18" actId="47"/>
        <pc:sldMkLst>
          <pc:docMk/>
          <pc:sldMk cId="3044493502" sldId="278"/>
        </pc:sldMkLst>
      </pc:sldChg>
      <pc:sldChg chg="del">
        <pc:chgData name="Kody Morey" userId="cc69656789aaa046" providerId="LiveId" clId="{2F0CF81F-7821-4803-80BB-7AE38B554D2A}" dt="2019-12-13T22:11:43.613" v="24" actId="47"/>
        <pc:sldMkLst>
          <pc:docMk/>
          <pc:sldMk cId="1126627145" sldId="279"/>
        </pc:sldMkLst>
      </pc:sldChg>
      <pc:sldChg chg="del">
        <pc:chgData name="Kody Morey" userId="cc69656789aaa046" providerId="LiveId" clId="{2F0CF81F-7821-4803-80BB-7AE38B554D2A}" dt="2019-12-13T22:11:44.081" v="26" actId="47"/>
        <pc:sldMkLst>
          <pc:docMk/>
          <pc:sldMk cId="3304968445" sldId="280"/>
        </pc:sldMkLst>
      </pc:sldChg>
      <pc:sldChg chg="del">
        <pc:chgData name="Kody Morey" userId="cc69656789aaa046" providerId="LiveId" clId="{2F0CF81F-7821-4803-80BB-7AE38B554D2A}" dt="2019-12-13T22:11:42.972" v="22" actId="47"/>
        <pc:sldMkLst>
          <pc:docMk/>
          <pc:sldMk cId="48916061" sldId="281"/>
        </pc:sldMkLst>
      </pc:sldChg>
      <pc:sldChg chg="del">
        <pc:chgData name="Kody Morey" userId="cc69656789aaa046" providerId="LiveId" clId="{2F0CF81F-7821-4803-80BB-7AE38B554D2A}" dt="2019-12-13T22:11:44.394" v="27" actId="47"/>
        <pc:sldMkLst>
          <pc:docMk/>
          <pc:sldMk cId="2352118751" sldId="282"/>
        </pc:sldMkLst>
      </pc:sldChg>
      <pc:sldChg chg="del">
        <pc:chgData name="Kody Morey" userId="cc69656789aaa046" providerId="LiveId" clId="{2F0CF81F-7821-4803-80BB-7AE38B554D2A}" dt="2019-12-13T22:11:43.894" v="25" actId="47"/>
        <pc:sldMkLst>
          <pc:docMk/>
          <pc:sldMk cId="372449484" sldId="283"/>
        </pc:sldMkLst>
      </pc:sldChg>
      <pc:sldChg chg="del">
        <pc:chgData name="Kody Morey" userId="cc69656789aaa046" providerId="LiveId" clId="{2F0CF81F-7821-4803-80BB-7AE38B554D2A}" dt="2019-12-13T22:11:44.659" v="28" actId="47"/>
        <pc:sldMkLst>
          <pc:docMk/>
          <pc:sldMk cId="1648371454" sldId="284"/>
        </pc:sldMkLst>
      </pc:sldChg>
      <pc:sldChg chg="del">
        <pc:chgData name="Kody Morey" userId="cc69656789aaa046" providerId="LiveId" clId="{2F0CF81F-7821-4803-80BB-7AE38B554D2A}" dt="2019-12-13T22:11:45.519" v="29" actId="47"/>
        <pc:sldMkLst>
          <pc:docMk/>
          <pc:sldMk cId="2336822009" sldId="285"/>
        </pc:sldMkLst>
      </pc:sldChg>
      <pc:sldChg chg="del">
        <pc:chgData name="Kody Morey" userId="cc69656789aaa046" providerId="LiveId" clId="{2F0CF81F-7821-4803-80BB-7AE38B554D2A}" dt="2019-12-13T22:11:45.534" v="30" actId="47"/>
        <pc:sldMkLst>
          <pc:docMk/>
          <pc:sldMk cId="3107173285" sldId="286"/>
        </pc:sldMkLst>
      </pc:sldChg>
      <pc:sldChg chg="del">
        <pc:chgData name="Kody Morey" userId="cc69656789aaa046" providerId="LiveId" clId="{2F0CF81F-7821-4803-80BB-7AE38B554D2A}" dt="2019-12-13T22:11:43.394" v="23" actId="47"/>
        <pc:sldMkLst>
          <pc:docMk/>
          <pc:sldMk cId="539459828" sldId="287"/>
        </pc:sldMkLst>
      </pc:sldChg>
      <pc:sldChg chg="del">
        <pc:chgData name="Kody Morey" userId="cc69656789aaa046" providerId="LiveId" clId="{2F0CF81F-7821-4803-80BB-7AE38B554D2A}" dt="2019-12-13T22:11:46.081" v="31" actId="47"/>
        <pc:sldMkLst>
          <pc:docMk/>
          <pc:sldMk cId="1789847753" sldId="288"/>
        </pc:sldMkLst>
      </pc:sldChg>
    </pc:docChg>
  </pc:docChgLst>
  <pc:docChgLst>
    <pc:chgData name="Kody Morey" userId="cc69656789aaa046" providerId="LiveId" clId="{A0B1687C-253E-4082-AEE1-9C449FB6A9D4}"/>
    <pc:docChg chg="undo custSel addSld modSld">
      <pc:chgData name="Kody Morey" userId="cc69656789aaa046" providerId="LiveId" clId="{A0B1687C-253E-4082-AEE1-9C449FB6A9D4}" dt="2019-12-14T01:13:53.390" v="839" actId="20577"/>
      <pc:docMkLst>
        <pc:docMk/>
      </pc:docMkLst>
      <pc:sldChg chg="addSp delSp modSp add">
        <pc:chgData name="Kody Morey" userId="cc69656789aaa046" providerId="LiveId" clId="{A0B1687C-253E-4082-AEE1-9C449FB6A9D4}" dt="2019-12-14T01:13:53.390" v="839" actId="20577"/>
        <pc:sldMkLst>
          <pc:docMk/>
          <pc:sldMk cId="811788354" sldId="275"/>
        </pc:sldMkLst>
        <pc:spChg chg="del mod">
          <ac:chgData name="Kody Morey" userId="cc69656789aaa046" providerId="LiveId" clId="{A0B1687C-253E-4082-AEE1-9C449FB6A9D4}" dt="2019-12-14T01:07:09.023" v="417" actId="478"/>
          <ac:spMkLst>
            <pc:docMk/>
            <pc:sldMk cId="811788354" sldId="275"/>
            <ac:spMk id="2" creationId="{A0CEBD7E-F38E-4771-BAB0-3199C1CFE0A0}"/>
          </ac:spMkLst>
        </pc:spChg>
        <pc:spChg chg="add mod">
          <ac:chgData name="Kody Morey" userId="cc69656789aaa046" providerId="LiveId" clId="{A0B1687C-253E-4082-AEE1-9C449FB6A9D4}" dt="2019-12-14T01:10:57.180" v="789" actId="20577"/>
          <ac:spMkLst>
            <pc:docMk/>
            <pc:sldMk cId="811788354" sldId="275"/>
            <ac:spMk id="3" creationId="{4FD45FF3-0DCF-4F52-8602-43BF5456FD15}"/>
          </ac:spMkLst>
        </pc:spChg>
        <pc:spChg chg="add mod">
          <ac:chgData name="Kody Morey" userId="cc69656789aaa046" providerId="LiveId" clId="{A0B1687C-253E-4082-AEE1-9C449FB6A9D4}" dt="2019-12-14T01:13:53.390" v="839" actId="20577"/>
          <ac:spMkLst>
            <pc:docMk/>
            <pc:sldMk cId="811788354" sldId="275"/>
            <ac:spMk id="4" creationId="{B5C04900-5445-47CF-9E2F-862F55B9A4AF}"/>
          </ac:spMkLst>
        </pc:spChg>
        <pc:spChg chg="add del mod">
          <ac:chgData name="Kody Morey" userId="cc69656789aaa046" providerId="LiveId" clId="{A0B1687C-253E-4082-AEE1-9C449FB6A9D4}" dt="2019-12-14T01:07:11.819" v="418" actId="478"/>
          <ac:spMkLst>
            <pc:docMk/>
            <pc:sldMk cId="811788354" sldId="275"/>
            <ac:spMk id="6" creationId="{62FF8119-75C6-4359-9EE0-2195AA747DC4}"/>
          </ac:spMkLst>
        </pc:spChg>
        <pc:spChg chg="add mod ord">
          <ac:chgData name="Kody Morey" userId="cc69656789aaa046" providerId="LiveId" clId="{A0B1687C-253E-4082-AEE1-9C449FB6A9D4}" dt="2019-12-14T01:11:50.532" v="799" actId="167"/>
          <ac:spMkLst>
            <pc:docMk/>
            <pc:sldMk cId="811788354" sldId="275"/>
            <ac:spMk id="7" creationId="{C81DAF63-0378-48D0-9583-DAF568BEAF61}"/>
          </ac:spMkLst>
        </pc:spChg>
        <pc:spChg chg="add mod">
          <ac:chgData name="Kody Morey" userId="cc69656789aaa046" providerId="LiveId" clId="{A0B1687C-253E-4082-AEE1-9C449FB6A9D4}" dt="2019-12-14T01:12:19.228" v="803" actId="1076"/>
          <ac:spMkLst>
            <pc:docMk/>
            <pc:sldMk cId="811788354" sldId="275"/>
            <ac:spMk id="8" creationId="{A23C2BCB-F036-4C7E-8F59-412C0180D9A9}"/>
          </ac:spMkLst>
        </pc:spChg>
        <pc:spChg chg="add mod">
          <ac:chgData name="Kody Morey" userId="cc69656789aaa046" providerId="LiveId" clId="{A0B1687C-253E-4082-AEE1-9C449FB6A9D4}" dt="2019-12-14T01:12:34.522" v="805" actId="1076"/>
          <ac:spMkLst>
            <pc:docMk/>
            <pc:sldMk cId="811788354" sldId="275"/>
            <ac:spMk id="9" creationId="{A9E5A2CA-E737-4F13-B1CD-7C9DDEF877D1}"/>
          </ac:spMkLst>
        </pc:spChg>
        <pc:spChg chg="add mod">
          <ac:chgData name="Kody Morey" userId="cc69656789aaa046" providerId="LiveId" clId="{A0B1687C-253E-4082-AEE1-9C449FB6A9D4}" dt="2019-12-14T01:12:43.676" v="807" actId="1076"/>
          <ac:spMkLst>
            <pc:docMk/>
            <pc:sldMk cId="811788354" sldId="275"/>
            <ac:spMk id="10" creationId="{1BE4C299-CB44-4D1F-87C8-6ADD3900F730}"/>
          </ac:spMkLst>
        </pc:spChg>
        <pc:spChg chg="add mod">
          <ac:chgData name="Kody Morey" userId="cc69656789aaa046" providerId="LiveId" clId="{A0B1687C-253E-4082-AEE1-9C449FB6A9D4}" dt="2019-12-14T01:12:53.547" v="809" actId="1076"/>
          <ac:spMkLst>
            <pc:docMk/>
            <pc:sldMk cId="811788354" sldId="275"/>
            <ac:spMk id="11" creationId="{787A36E3-B2DC-4937-96C6-C7ACE6F86270}"/>
          </ac:spMkLst>
        </pc:spChg>
        <pc:spChg chg="add mod ord">
          <ac:chgData name="Kody Morey" userId="cc69656789aaa046" providerId="LiveId" clId="{A0B1687C-253E-4082-AEE1-9C449FB6A9D4}" dt="2019-12-14T01:13:30.112" v="814" actId="167"/>
          <ac:spMkLst>
            <pc:docMk/>
            <pc:sldMk cId="811788354" sldId="275"/>
            <ac:spMk id="12" creationId="{C8970758-1159-42FE-B779-17F967F561DC}"/>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09F10D-B3A3-413E-B70B-EA4622E4B72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4EB9FC7-C22E-4037-B0FB-A96DE3CDCAD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B9B5424-76D9-4868-B95E-9FAC05332FE9}"/>
              </a:ext>
            </a:extLst>
          </p:cNvPr>
          <p:cNvSpPr>
            <a:spLocks noGrp="1"/>
          </p:cNvSpPr>
          <p:nvPr>
            <p:ph type="dt" sz="half" idx="10"/>
          </p:nvPr>
        </p:nvSpPr>
        <p:spPr/>
        <p:txBody>
          <a:bodyPr/>
          <a:lstStyle/>
          <a:p>
            <a:fld id="{5E640F38-146A-4749-8BB0-25460063D50C}" type="datetimeFigureOut">
              <a:rPr lang="en-US" smtClean="0"/>
              <a:t>12/13/2019</a:t>
            </a:fld>
            <a:endParaRPr lang="en-US"/>
          </a:p>
        </p:txBody>
      </p:sp>
      <p:sp>
        <p:nvSpPr>
          <p:cNvPr id="5" name="Footer Placeholder 4">
            <a:extLst>
              <a:ext uri="{FF2B5EF4-FFF2-40B4-BE49-F238E27FC236}">
                <a16:creationId xmlns:a16="http://schemas.microsoft.com/office/drawing/2014/main" id="{E1C7F34D-CF3F-4F4C-B212-2A9846167E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138F1E-9A50-4AB0-BEEC-164EC4DC15C8}"/>
              </a:ext>
            </a:extLst>
          </p:cNvPr>
          <p:cNvSpPr>
            <a:spLocks noGrp="1"/>
          </p:cNvSpPr>
          <p:nvPr>
            <p:ph type="sldNum" sz="quarter" idx="12"/>
          </p:nvPr>
        </p:nvSpPr>
        <p:spPr/>
        <p:txBody>
          <a:bodyPr/>
          <a:lstStyle/>
          <a:p>
            <a:fld id="{6DEDB73F-3B83-42CC-B08F-205BE94B95A5}" type="slidenum">
              <a:rPr lang="en-US" smtClean="0"/>
              <a:t>‹#›</a:t>
            </a:fld>
            <a:endParaRPr lang="en-US"/>
          </a:p>
        </p:txBody>
      </p:sp>
    </p:spTree>
    <p:extLst>
      <p:ext uri="{BB962C8B-B14F-4D97-AF65-F5344CB8AC3E}">
        <p14:creationId xmlns:p14="http://schemas.microsoft.com/office/powerpoint/2010/main" val="29654909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F7D046-20AB-4300-AC25-B0D8E888E68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FAB8CE1-C6BD-438C-81CB-BCA56FAFD23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65375E-8B1F-4C07-AEE7-F952941F82E1}"/>
              </a:ext>
            </a:extLst>
          </p:cNvPr>
          <p:cNvSpPr>
            <a:spLocks noGrp="1"/>
          </p:cNvSpPr>
          <p:nvPr>
            <p:ph type="dt" sz="half" idx="10"/>
          </p:nvPr>
        </p:nvSpPr>
        <p:spPr/>
        <p:txBody>
          <a:bodyPr/>
          <a:lstStyle/>
          <a:p>
            <a:fld id="{5E640F38-146A-4749-8BB0-25460063D50C}" type="datetimeFigureOut">
              <a:rPr lang="en-US" smtClean="0"/>
              <a:t>12/13/2019</a:t>
            </a:fld>
            <a:endParaRPr lang="en-US"/>
          </a:p>
        </p:txBody>
      </p:sp>
      <p:sp>
        <p:nvSpPr>
          <p:cNvPr id="5" name="Footer Placeholder 4">
            <a:extLst>
              <a:ext uri="{FF2B5EF4-FFF2-40B4-BE49-F238E27FC236}">
                <a16:creationId xmlns:a16="http://schemas.microsoft.com/office/drawing/2014/main" id="{D7C78D96-37D3-4FAE-913D-8AB8279454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6F497F-60E5-4043-B716-79E620DC4AF7}"/>
              </a:ext>
            </a:extLst>
          </p:cNvPr>
          <p:cNvSpPr>
            <a:spLocks noGrp="1"/>
          </p:cNvSpPr>
          <p:nvPr>
            <p:ph type="sldNum" sz="quarter" idx="12"/>
          </p:nvPr>
        </p:nvSpPr>
        <p:spPr/>
        <p:txBody>
          <a:bodyPr/>
          <a:lstStyle/>
          <a:p>
            <a:fld id="{6DEDB73F-3B83-42CC-B08F-205BE94B95A5}" type="slidenum">
              <a:rPr lang="en-US" smtClean="0"/>
              <a:t>‹#›</a:t>
            </a:fld>
            <a:endParaRPr lang="en-US"/>
          </a:p>
        </p:txBody>
      </p:sp>
    </p:spTree>
    <p:extLst>
      <p:ext uri="{BB962C8B-B14F-4D97-AF65-F5344CB8AC3E}">
        <p14:creationId xmlns:p14="http://schemas.microsoft.com/office/powerpoint/2010/main" val="7280544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9E7DB04-8980-4BBE-8F62-BA95B465D02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7553E28-3EB7-4C9B-8E2F-83302938F25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7841D3-8D59-41DC-80C7-6C43A0C9A545}"/>
              </a:ext>
            </a:extLst>
          </p:cNvPr>
          <p:cNvSpPr>
            <a:spLocks noGrp="1"/>
          </p:cNvSpPr>
          <p:nvPr>
            <p:ph type="dt" sz="half" idx="10"/>
          </p:nvPr>
        </p:nvSpPr>
        <p:spPr/>
        <p:txBody>
          <a:bodyPr/>
          <a:lstStyle/>
          <a:p>
            <a:fld id="{5E640F38-146A-4749-8BB0-25460063D50C}" type="datetimeFigureOut">
              <a:rPr lang="en-US" smtClean="0"/>
              <a:t>12/13/2019</a:t>
            </a:fld>
            <a:endParaRPr lang="en-US"/>
          </a:p>
        </p:txBody>
      </p:sp>
      <p:sp>
        <p:nvSpPr>
          <p:cNvPr id="5" name="Footer Placeholder 4">
            <a:extLst>
              <a:ext uri="{FF2B5EF4-FFF2-40B4-BE49-F238E27FC236}">
                <a16:creationId xmlns:a16="http://schemas.microsoft.com/office/drawing/2014/main" id="{87A37CD6-7CFB-434B-9B23-EFD46B37C2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1746B6-278A-4A47-9CAF-A997A900336E}"/>
              </a:ext>
            </a:extLst>
          </p:cNvPr>
          <p:cNvSpPr>
            <a:spLocks noGrp="1"/>
          </p:cNvSpPr>
          <p:nvPr>
            <p:ph type="sldNum" sz="quarter" idx="12"/>
          </p:nvPr>
        </p:nvSpPr>
        <p:spPr/>
        <p:txBody>
          <a:bodyPr/>
          <a:lstStyle/>
          <a:p>
            <a:fld id="{6DEDB73F-3B83-42CC-B08F-205BE94B95A5}" type="slidenum">
              <a:rPr lang="en-US" smtClean="0"/>
              <a:t>‹#›</a:t>
            </a:fld>
            <a:endParaRPr lang="en-US"/>
          </a:p>
        </p:txBody>
      </p:sp>
    </p:spTree>
    <p:extLst>
      <p:ext uri="{BB962C8B-B14F-4D97-AF65-F5344CB8AC3E}">
        <p14:creationId xmlns:p14="http://schemas.microsoft.com/office/powerpoint/2010/main" val="31875434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3A4ED-30C1-4407-927F-0B3DDC5C6E1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198D65F-D02B-4941-9FFF-B88D88FC5B8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4C189F-FF21-4DE5-9B6A-316C51B4A3B1}"/>
              </a:ext>
            </a:extLst>
          </p:cNvPr>
          <p:cNvSpPr>
            <a:spLocks noGrp="1"/>
          </p:cNvSpPr>
          <p:nvPr>
            <p:ph type="dt" sz="half" idx="10"/>
          </p:nvPr>
        </p:nvSpPr>
        <p:spPr/>
        <p:txBody>
          <a:bodyPr/>
          <a:lstStyle/>
          <a:p>
            <a:fld id="{5E640F38-146A-4749-8BB0-25460063D50C}" type="datetimeFigureOut">
              <a:rPr lang="en-US" smtClean="0"/>
              <a:t>12/13/2019</a:t>
            </a:fld>
            <a:endParaRPr lang="en-US"/>
          </a:p>
        </p:txBody>
      </p:sp>
      <p:sp>
        <p:nvSpPr>
          <p:cNvPr id="5" name="Footer Placeholder 4">
            <a:extLst>
              <a:ext uri="{FF2B5EF4-FFF2-40B4-BE49-F238E27FC236}">
                <a16:creationId xmlns:a16="http://schemas.microsoft.com/office/drawing/2014/main" id="{2124A768-A158-46CC-A76A-F6FF10D10F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B46CB1-8532-42F7-AEFA-0F3AAD9847C5}"/>
              </a:ext>
            </a:extLst>
          </p:cNvPr>
          <p:cNvSpPr>
            <a:spLocks noGrp="1"/>
          </p:cNvSpPr>
          <p:nvPr>
            <p:ph type="sldNum" sz="quarter" idx="12"/>
          </p:nvPr>
        </p:nvSpPr>
        <p:spPr/>
        <p:txBody>
          <a:bodyPr/>
          <a:lstStyle/>
          <a:p>
            <a:fld id="{6DEDB73F-3B83-42CC-B08F-205BE94B95A5}" type="slidenum">
              <a:rPr lang="en-US" smtClean="0"/>
              <a:t>‹#›</a:t>
            </a:fld>
            <a:endParaRPr lang="en-US"/>
          </a:p>
        </p:txBody>
      </p:sp>
    </p:spTree>
    <p:extLst>
      <p:ext uri="{BB962C8B-B14F-4D97-AF65-F5344CB8AC3E}">
        <p14:creationId xmlns:p14="http://schemas.microsoft.com/office/powerpoint/2010/main" val="31958952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AEEB1-E336-44DC-8DDA-6CE73004CC5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2F40C07-FD9B-4F1E-B35A-A9C14F6817B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E7261BD-0DA2-4244-ACB1-86BBF2D81C42}"/>
              </a:ext>
            </a:extLst>
          </p:cNvPr>
          <p:cNvSpPr>
            <a:spLocks noGrp="1"/>
          </p:cNvSpPr>
          <p:nvPr>
            <p:ph type="dt" sz="half" idx="10"/>
          </p:nvPr>
        </p:nvSpPr>
        <p:spPr/>
        <p:txBody>
          <a:bodyPr/>
          <a:lstStyle/>
          <a:p>
            <a:fld id="{5E640F38-146A-4749-8BB0-25460063D50C}" type="datetimeFigureOut">
              <a:rPr lang="en-US" smtClean="0"/>
              <a:t>12/13/2019</a:t>
            </a:fld>
            <a:endParaRPr lang="en-US"/>
          </a:p>
        </p:txBody>
      </p:sp>
      <p:sp>
        <p:nvSpPr>
          <p:cNvPr id="5" name="Footer Placeholder 4">
            <a:extLst>
              <a:ext uri="{FF2B5EF4-FFF2-40B4-BE49-F238E27FC236}">
                <a16:creationId xmlns:a16="http://schemas.microsoft.com/office/drawing/2014/main" id="{8B6DE353-FA22-4636-AD63-5D7BB00120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A67A5F-507C-413A-9C97-DCA828C2465F}"/>
              </a:ext>
            </a:extLst>
          </p:cNvPr>
          <p:cNvSpPr>
            <a:spLocks noGrp="1"/>
          </p:cNvSpPr>
          <p:nvPr>
            <p:ph type="sldNum" sz="quarter" idx="12"/>
          </p:nvPr>
        </p:nvSpPr>
        <p:spPr/>
        <p:txBody>
          <a:bodyPr/>
          <a:lstStyle/>
          <a:p>
            <a:fld id="{6DEDB73F-3B83-42CC-B08F-205BE94B95A5}" type="slidenum">
              <a:rPr lang="en-US" smtClean="0"/>
              <a:t>‹#›</a:t>
            </a:fld>
            <a:endParaRPr lang="en-US"/>
          </a:p>
        </p:txBody>
      </p:sp>
    </p:spTree>
    <p:extLst>
      <p:ext uri="{BB962C8B-B14F-4D97-AF65-F5344CB8AC3E}">
        <p14:creationId xmlns:p14="http://schemas.microsoft.com/office/powerpoint/2010/main" val="18332948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5EE29D-7D9C-45E9-826B-EA7E5CC9F5C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29784E5-271B-4A62-A911-61294415A80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4A4E76C-6F74-4BC8-8B1C-4A1F711B47D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43C0DE0-E2EF-47C2-AFCC-A5FF97E21BA3}"/>
              </a:ext>
            </a:extLst>
          </p:cNvPr>
          <p:cNvSpPr>
            <a:spLocks noGrp="1"/>
          </p:cNvSpPr>
          <p:nvPr>
            <p:ph type="dt" sz="half" idx="10"/>
          </p:nvPr>
        </p:nvSpPr>
        <p:spPr/>
        <p:txBody>
          <a:bodyPr/>
          <a:lstStyle/>
          <a:p>
            <a:fld id="{5E640F38-146A-4749-8BB0-25460063D50C}" type="datetimeFigureOut">
              <a:rPr lang="en-US" smtClean="0"/>
              <a:t>12/13/2019</a:t>
            </a:fld>
            <a:endParaRPr lang="en-US"/>
          </a:p>
        </p:txBody>
      </p:sp>
      <p:sp>
        <p:nvSpPr>
          <p:cNvPr id="6" name="Footer Placeholder 5">
            <a:extLst>
              <a:ext uri="{FF2B5EF4-FFF2-40B4-BE49-F238E27FC236}">
                <a16:creationId xmlns:a16="http://schemas.microsoft.com/office/drawing/2014/main" id="{43608673-FD61-4B97-A5C3-A76BFF6D17F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1A03649-E8CA-48D3-B3DB-68BBE76FBEF9}"/>
              </a:ext>
            </a:extLst>
          </p:cNvPr>
          <p:cNvSpPr>
            <a:spLocks noGrp="1"/>
          </p:cNvSpPr>
          <p:nvPr>
            <p:ph type="sldNum" sz="quarter" idx="12"/>
          </p:nvPr>
        </p:nvSpPr>
        <p:spPr/>
        <p:txBody>
          <a:bodyPr/>
          <a:lstStyle/>
          <a:p>
            <a:fld id="{6DEDB73F-3B83-42CC-B08F-205BE94B95A5}" type="slidenum">
              <a:rPr lang="en-US" smtClean="0"/>
              <a:t>‹#›</a:t>
            </a:fld>
            <a:endParaRPr lang="en-US"/>
          </a:p>
        </p:txBody>
      </p:sp>
    </p:spTree>
    <p:extLst>
      <p:ext uri="{BB962C8B-B14F-4D97-AF65-F5344CB8AC3E}">
        <p14:creationId xmlns:p14="http://schemas.microsoft.com/office/powerpoint/2010/main" val="23765486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11D042-7A66-4C61-A78C-FB8E83BC12F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0374CD0-BE70-4D13-9F8E-91C486AEA38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6D501E4-4785-4324-AE33-587BA26D71A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6A2DD48-C303-40E0-A8DB-EFC367F27AE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9966B42-65C7-4DCD-A96E-C63B3DCF89E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5233C3E-B6A8-43CE-9848-E244354FAA9C}"/>
              </a:ext>
            </a:extLst>
          </p:cNvPr>
          <p:cNvSpPr>
            <a:spLocks noGrp="1"/>
          </p:cNvSpPr>
          <p:nvPr>
            <p:ph type="dt" sz="half" idx="10"/>
          </p:nvPr>
        </p:nvSpPr>
        <p:spPr/>
        <p:txBody>
          <a:bodyPr/>
          <a:lstStyle/>
          <a:p>
            <a:fld id="{5E640F38-146A-4749-8BB0-25460063D50C}" type="datetimeFigureOut">
              <a:rPr lang="en-US" smtClean="0"/>
              <a:t>12/13/2019</a:t>
            </a:fld>
            <a:endParaRPr lang="en-US"/>
          </a:p>
        </p:txBody>
      </p:sp>
      <p:sp>
        <p:nvSpPr>
          <p:cNvPr id="8" name="Footer Placeholder 7">
            <a:extLst>
              <a:ext uri="{FF2B5EF4-FFF2-40B4-BE49-F238E27FC236}">
                <a16:creationId xmlns:a16="http://schemas.microsoft.com/office/drawing/2014/main" id="{213BBF9E-EB50-4A23-960F-D6603998A20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D0725AA-0B7E-459F-852F-0C89ABC14546}"/>
              </a:ext>
            </a:extLst>
          </p:cNvPr>
          <p:cNvSpPr>
            <a:spLocks noGrp="1"/>
          </p:cNvSpPr>
          <p:nvPr>
            <p:ph type="sldNum" sz="quarter" idx="12"/>
          </p:nvPr>
        </p:nvSpPr>
        <p:spPr/>
        <p:txBody>
          <a:bodyPr/>
          <a:lstStyle/>
          <a:p>
            <a:fld id="{6DEDB73F-3B83-42CC-B08F-205BE94B95A5}" type="slidenum">
              <a:rPr lang="en-US" smtClean="0"/>
              <a:t>‹#›</a:t>
            </a:fld>
            <a:endParaRPr lang="en-US"/>
          </a:p>
        </p:txBody>
      </p:sp>
    </p:spTree>
    <p:extLst>
      <p:ext uri="{BB962C8B-B14F-4D97-AF65-F5344CB8AC3E}">
        <p14:creationId xmlns:p14="http://schemas.microsoft.com/office/powerpoint/2010/main" val="32293624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B43E2-DBA6-45D4-BE7F-81BB91E3E42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8B2351C-89F5-4C8A-BA33-0AE77DD954E2}"/>
              </a:ext>
            </a:extLst>
          </p:cNvPr>
          <p:cNvSpPr>
            <a:spLocks noGrp="1"/>
          </p:cNvSpPr>
          <p:nvPr>
            <p:ph type="dt" sz="half" idx="10"/>
          </p:nvPr>
        </p:nvSpPr>
        <p:spPr/>
        <p:txBody>
          <a:bodyPr/>
          <a:lstStyle/>
          <a:p>
            <a:fld id="{5E640F38-146A-4749-8BB0-25460063D50C}" type="datetimeFigureOut">
              <a:rPr lang="en-US" smtClean="0"/>
              <a:t>12/13/2019</a:t>
            </a:fld>
            <a:endParaRPr lang="en-US"/>
          </a:p>
        </p:txBody>
      </p:sp>
      <p:sp>
        <p:nvSpPr>
          <p:cNvPr id="4" name="Footer Placeholder 3">
            <a:extLst>
              <a:ext uri="{FF2B5EF4-FFF2-40B4-BE49-F238E27FC236}">
                <a16:creationId xmlns:a16="http://schemas.microsoft.com/office/drawing/2014/main" id="{AACD341A-B2B5-4E62-86E7-832C4477E49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DAA37B6-C32F-4AF5-9D4C-35BDBCBF71CA}"/>
              </a:ext>
            </a:extLst>
          </p:cNvPr>
          <p:cNvSpPr>
            <a:spLocks noGrp="1"/>
          </p:cNvSpPr>
          <p:nvPr>
            <p:ph type="sldNum" sz="quarter" idx="12"/>
          </p:nvPr>
        </p:nvSpPr>
        <p:spPr/>
        <p:txBody>
          <a:bodyPr/>
          <a:lstStyle/>
          <a:p>
            <a:fld id="{6DEDB73F-3B83-42CC-B08F-205BE94B95A5}" type="slidenum">
              <a:rPr lang="en-US" smtClean="0"/>
              <a:t>‹#›</a:t>
            </a:fld>
            <a:endParaRPr lang="en-US"/>
          </a:p>
        </p:txBody>
      </p:sp>
    </p:spTree>
    <p:extLst>
      <p:ext uri="{BB962C8B-B14F-4D97-AF65-F5344CB8AC3E}">
        <p14:creationId xmlns:p14="http://schemas.microsoft.com/office/powerpoint/2010/main" val="39502903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5D1101C-0757-4A26-BE9C-010D06526877}"/>
              </a:ext>
            </a:extLst>
          </p:cNvPr>
          <p:cNvSpPr>
            <a:spLocks noGrp="1"/>
          </p:cNvSpPr>
          <p:nvPr>
            <p:ph type="dt" sz="half" idx="10"/>
          </p:nvPr>
        </p:nvSpPr>
        <p:spPr/>
        <p:txBody>
          <a:bodyPr/>
          <a:lstStyle/>
          <a:p>
            <a:fld id="{5E640F38-146A-4749-8BB0-25460063D50C}" type="datetimeFigureOut">
              <a:rPr lang="en-US" smtClean="0"/>
              <a:t>12/13/2019</a:t>
            </a:fld>
            <a:endParaRPr lang="en-US"/>
          </a:p>
        </p:txBody>
      </p:sp>
      <p:sp>
        <p:nvSpPr>
          <p:cNvPr id="3" name="Footer Placeholder 2">
            <a:extLst>
              <a:ext uri="{FF2B5EF4-FFF2-40B4-BE49-F238E27FC236}">
                <a16:creationId xmlns:a16="http://schemas.microsoft.com/office/drawing/2014/main" id="{F4E8E158-13D1-49FB-919F-D6CD9B15858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F82D2EC-0C42-477C-9C45-987B69319562}"/>
              </a:ext>
            </a:extLst>
          </p:cNvPr>
          <p:cNvSpPr>
            <a:spLocks noGrp="1"/>
          </p:cNvSpPr>
          <p:nvPr>
            <p:ph type="sldNum" sz="quarter" idx="12"/>
          </p:nvPr>
        </p:nvSpPr>
        <p:spPr/>
        <p:txBody>
          <a:bodyPr/>
          <a:lstStyle/>
          <a:p>
            <a:fld id="{6DEDB73F-3B83-42CC-B08F-205BE94B95A5}" type="slidenum">
              <a:rPr lang="en-US" smtClean="0"/>
              <a:t>‹#›</a:t>
            </a:fld>
            <a:endParaRPr lang="en-US"/>
          </a:p>
        </p:txBody>
      </p:sp>
    </p:spTree>
    <p:extLst>
      <p:ext uri="{BB962C8B-B14F-4D97-AF65-F5344CB8AC3E}">
        <p14:creationId xmlns:p14="http://schemas.microsoft.com/office/powerpoint/2010/main" val="166219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22655-A4EE-4C55-8DED-C22EE3CD927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E4ECF7B-27B9-4ECC-871E-C612742BFEB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2F12785-F384-4815-AC9C-9F60A9324F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2372994-6492-44C0-B432-605333506EEC}"/>
              </a:ext>
            </a:extLst>
          </p:cNvPr>
          <p:cNvSpPr>
            <a:spLocks noGrp="1"/>
          </p:cNvSpPr>
          <p:nvPr>
            <p:ph type="dt" sz="half" idx="10"/>
          </p:nvPr>
        </p:nvSpPr>
        <p:spPr/>
        <p:txBody>
          <a:bodyPr/>
          <a:lstStyle/>
          <a:p>
            <a:fld id="{5E640F38-146A-4749-8BB0-25460063D50C}" type="datetimeFigureOut">
              <a:rPr lang="en-US" smtClean="0"/>
              <a:t>12/13/2019</a:t>
            </a:fld>
            <a:endParaRPr lang="en-US"/>
          </a:p>
        </p:txBody>
      </p:sp>
      <p:sp>
        <p:nvSpPr>
          <p:cNvPr id="6" name="Footer Placeholder 5">
            <a:extLst>
              <a:ext uri="{FF2B5EF4-FFF2-40B4-BE49-F238E27FC236}">
                <a16:creationId xmlns:a16="http://schemas.microsoft.com/office/drawing/2014/main" id="{10B64F23-8749-44AB-9281-A1E583D7F64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7650C48-A179-469D-9918-E679F9C49B4C}"/>
              </a:ext>
            </a:extLst>
          </p:cNvPr>
          <p:cNvSpPr>
            <a:spLocks noGrp="1"/>
          </p:cNvSpPr>
          <p:nvPr>
            <p:ph type="sldNum" sz="quarter" idx="12"/>
          </p:nvPr>
        </p:nvSpPr>
        <p:spPr/>
        <p:txBody>
          <a:bodyPr/>
          <a:lstStyle/>
          <a:p>
            <a:fld id="{6DEDB73F-3B83-42CC-B08F-205BE94B95A5}" type="slidenum">
              <a:rPr lang="en-US" smtClean="0"/>
              <a:t>‹#›</a:t>
            </a:fld>
            <a:endParaRPr lang="en-US"/>
          </a:p>
        </p:txBody>
      </p:sp>
    </p:spTree>
    <p:extLst>
      <p:ext uri="{BB962C8B-B14F-4D97-AF65-F5344CB8AC3E}">
        <p14:creationId xmlns:p14="http://schemas.microsoft.com/office/powerpoint/2010/main" val="2330187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D18047-6C7E-49AC-8310-022571013D1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D4F684B-74BB-438C-9B00-17BCA0BA4B6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EC22BED-8D57-41D3-BD02-330838F80ED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C3DC622-A999-49DF-80B4-A3F215B666A0}"/>
              </a:ext>
            </a:extLst>
          </p:cNvPr>
          <p:cNvSpPr>
            <a:spLocks noGrp="1"/>
          </p:cNvSpPr>
          <p:nvPr>
            <p:ph type="dt" sz="half" idx="10"/>
          </p:nvPr>
        </p:nvSpPr>
        <p:spPr/>
        <p:txBody>
          <a:bodyPr/>
          <a:lstStyle/>
          <a:p>
            <a:fld id="{5E640F38-146A-4749-8BB0-25460063D50C}" type="datetimeFigureOut">
              <a:rPr lang="en-US" smtClean="0"/>
              <a:t>12/13/2019</a:t>
            </a:fld>
            <a:endParaRPr lang="en-US"/>
          </a:p>
        </p:txBody>
      </p:sp>
      <p:sp>
        <p:nvSpPr>
          <p:cNvPr id="6" name="Footer Placeholder 5">
            <a:extLst>
              <a:ext uri="{FF2B5EF4-FFF2-40B4-BE49-F238E27FC236}">
                <a16:creationId xmlns:a16="http://schemas.microsoft.com/office/drawing/2014/main" id="{E7C72069-7F21-4DCE-B67D-FCFCC0350C4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ADBFE98-E0C6-4FD3-B7C9-125A72A1CD00}"/>
              </a:ext>
            </a:extLst>
          </p:cNvPr>
          <p:cNvSpPr>
            <a:spLocks noGrp="1"/>
          </p:cNvSpPr>
          <p:nvPr>
            <p:ph type="sldNum" sz="quarter" idx="12"/>
          </p:nvPr>
        </p:nvSpPr>
        <p:spPr/>
        <p:txBody>
          <a:bodyPr/>
          <a:lstStyle/>
          <a:p>
            <a:fld id="{6DEDB73F-3B83-42CC-B08F-205BE94B95A5}" type="slidenum">
              <a:rPr lang="en-US" smtClean="0"/>
              <a:t>‹#›</a:t>
            </a:fld>
            <a:endParaRPr lang="en-US"/>
          </a:p>
        </p:txBody>
      </p:sp>
    </p:spTree>
    <p:extLst>
      <p:ext uri="{BB962C8B-B14F-4D97-AF65-F5344CB8AC3E}">
        <p14:creationId xmlns:p14="http://schemas.microsoft.com/office/powerpoint/2010/main" val="5127131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94DE4EC-D53B-44F6-BD50-66A9CA9DDEF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E3AF80E-53E7-49F0-882A-EC9937B642C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ECEEDC-77E6-4DFC-A052-C4125417E57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E640F38-146A-4749-8BB0-25460063D50C}" type="datetimeFigureOut">
              <a:rPr lang="en-US" smtClean="0"/>
              <a:t>12/13/2019</a:t>
            </a:fld>
            <a:endParaRPr lang="en-US"/>
          </a:p>
        </p:txBody>
      </p:sp>
      <p:sp>
        <p:nvSpPr>
          <p:cNvPr id="5" name="Footer Placeholder 4">
            <a:extLst>
              <a:ext uri="{FF2B5EF4-FFF2-40B4-BE49-F238E27FC236}">
                <a16:creationId xmlns:a16="http://schemas.microsoft.com/office/drawing/2014/main" id="{758F3EFC-301F-4354-978F-827FD94A2B1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86A18A5-AC96-4ACD-A4E2-9A0C0A4F1DC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EDB73F-3B83-42CC-B08F-205BE94B95A5}" type="slidenum">
              <a:rPr lang="en-US" smtClean="0"/>
              <a:t>‹#›</a:t>
            </a:fld>
            <a:endParaRPr lang="en-US"/>
          </a:p>
        </p:txBody>
      </p:sp>
    </p:spTree>
    <p:extLst>
      <p:ext uri="{BB962C8B-B14F-4D97-AF65-F5344CB8AC3E}">
        <p14:creationId xmlns:p14="http://schemas.microsoft.com/office/powerpoint/2010/main" val="35355963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4237C-BCA8-4A25-B60A-B2E2226F9975}"/>
              </a:ext>
            </a:extLst>
          </p:cNvPr>
          <p:cNvSpPr>
            <a:spLocks noGrp="1"/>
          </p:cNvSpPr>
          <p:nvPr>
            <p:ph type="ctrTitle"/>
          </p:nvPr>
        </p:nvSpPr>
        <p:spPr>
          <a:xfrm>
            <a:off x="1524000" y="-750825"/>
            <a:ext cx="9144000" cy="2387600"/>
          </a:xfrm>
        </p:spPr>
        <p:txBody>
          <a:bodyPr>
            <a:normAutofit/>
          </a:bodyPr>
          <a:lstStyle/>
          <a:p>
            <a:r>
              <a:rPr lang="en-US" sz="8000" b="1" dirty="0">
                <a:effectLst>
                  <a:outerShdw blurRad="38100" dist="38100" dir="2700000" algn="tl">
                    <a:srgbClr val="000000">
                      <a:alpha val="43137"/>
                    </a:srgbClr>
                  </a:outerShdw>
                </a:effectLst>
              </a:rPr>
              <a:t>“Present Truth”</a:t>
            </a:r>
          </a:p>
        </p:txBody>
      </p:sp>
      <p:sp>
        <p:nvSpPr>
          <p:cNvPr id="4" name="TextBox 3">
            <a:extLst>
              <a:ext uri="{FF2B5EF4-FFF2-40B4-BE49-F238E27FC236}">
                <a16:creationId xmlns:a16="http://schemas.microsoft.com/office/drawing/2014/main" id="{252E18BD-6426-4ADE-91D9-7EA43373B49B}"/>
              </a:ext>
            </a:extLst>
          </p:cNvPr>
          <p:cNvSpPr txBox="1"/>
          <p:nvPr/>
        </p:nvSpPr>
        <p:spPr>
          <a:xfrm>
            <a:off x="1293180" y="5818420"/>
            <a:ext cx="9605639" cy="923330"/>
          </a:xfrm>
          <a:prstGeom prst="rect">
            <a:avLst/>
          </a:prstGeom>
          <a:noFill/>
        </p:spPr>
        <p:txBody>
          <a:bodyPr wrap="square" rtlCol="0">
            <a:spAutoFit/>
          </a:bodyPr>
          <a:lstStyle/>
          <a:p>
            <a:pPr algn="ctr"/>
            <a:r>
              <a:rPr lang="en-US" sz="5400" b="1" dirty="0">
                <a:solidFill>
                  <a:srgbClr val="FF0000"/>
                </a:solidFill>
                <a:effectLst>
                  <a:outerShdw blurRad="38100" dist="38100" dir="2700000" algn="tl">
                    <a:srgbClr val="000000">
                      <a:alpha val="43137"/>
                    </a:srgbClr>
                  </a:outerShdw>
                </a:effectLst>
              </a:rPr>
              <a:t>What is it Really?</a:t>
            </a:r>
          </a:p>
        </p:txBody>
      </p:sp>
      <p:pic>
        <p:nvPicPr>
          <p:cNvPr id="3" name="Picture 2">
            <a:extLst>
              <a:ext uri="{FF2B5EF4-FFF2-40B4-BE49-F238E27FC236}">
                <a16:creationId xmlns:a16="http://schemas.microsoft.com/office/drawing/2014/main" id="{3F0FD3A2-E6A3-4AD3-A99D-1AFE4058B73B}"/>
              </a:ext>
            </a:extLst>
          </p:cNvPr>
          <p:cNvPicPr>
            <a:picLocks noChangeAspect="1"/>
          </p:cNvPicPr>
          <p:nvPr/>
        </p:nvPicPr>
        <p:blipFill>
          <a:blip r:embed="rId2"/>
          <a:stretch>
            <a:fillRect/>
          </a:stretch>
        </p:blipFill>
        <p:spPr>
          <a:xfrm rot="20348665">
            <a:off x="484587" y="1692789"/>
            <a:ext cx="2629956" cy="2176515"/>
          </a:xfrm>
          <a:prstGeom prst="rect">
            <a:avLst/>
          </a:prstGeom>
        </p:spPr>
      </p:pic>
      <p:pic>
        <p:nvPicPr>
          <p:cNvPr id="6" name="Picture 5">
            <a:extLst>
              <a:ext uri="{FF2B5EF4-FFF2-40B4-BE49-F238E27FC236}">
                <a16:creationId xmlns:a16="http://schemas.microsoft.com/office/drawing/2014/main" id="{124AFBA1-5243-492D-A6A4-40E759FAE362}"/>
              </a:ext>
            </a:extLst>
          </p:cNvPr>
          <p:cNvPicPr>
            <a:picLocks noChangeAspect="1"/>
          </p:cNvPicPr>
          <p:nvPr/>
        </p:nvPicPr>
        <p:blipFill>
          <a:blip r:embed="rId3"/>
          <a:stretch>
            <a:fillRect/>
          </a:stretch>
        </p:blipFill>
        <p:spPr>
          <a:xfrm>
            <a:off x="2616013" y="2157893"/>
            <a:ext cx="2753843" cy="2781660"/>
          </a:xfrm>
          <a:prstGeom prst="rect">
            <a:avLst/>
          </a:prstGeom>
        </p:spPr>
      </p:pic>
      <p:pic>
        <p:nvPicPr>
          <p:cNvPr id="7" name="Picture 6">
            <a:extLst>
              <a:ext uri="{FF2B5EF4-FFF2-40B4-BE49-F238E27FC236}">
                <a16:creationId xmlns:a16="http://schemas.microsoft.com/office/drawing/2014/main" id="{494A10FF-E806-4CE5-9228-6934774858E9}"/>
              </a:ext>
            </a:extLst>
          </p:cNvPr>
          <p:cNvPicPr>
            <a:picLocks noChangeAspect="1"/>
          </p:cNvPicPr>
          <p:nvPr/>
        </p:nvPicPr>
        <p:blipFill>
          <a:blip r:embed="rId4"/>
          <a:stretch>
            <a:fillRect/>
          </a:stretch>
        </p:blipFill>
        <p:spPr>
          <a:xfrm rot="20808924">
            <a:off x="8255776" y="1437078"/>
            <a:ext cx="3571875" cy="2000250"/>
          </a:xfrm>
          <a:prstGeom prst="rect">
            <a:avLst/>
          </a:prstGeom>
        </p:spPr>
      </p:pic>
      <p:pic>
        <p:nvPicPr>
          <p:cNvPr id="9" name="Picture 8">
            <a:extLst>
              <a:ext uri="{FF2B5EF4-FFF2-40B4-BE49-F238E27FC236}">
                <a16:creationId xmlns:a16="http://schemas.microsoft.com/office/drawing/2014/main" id="{0571F6B6-6218-4BDD-9D90-F8A30D89A7CF}"/>
              </a:ext>
            </a:extLst>
          </p:cNvPr>
          <p:cNvPicPr>
            <a:picLocks noChangeAspect="1"/>
          </p:cNvPicPr>
          <p:nvPr/>
        </p:nvPicPr>
        <p:blipFill>
          <a:blip r:embed="rId5"/>
          <a:stretch>
            <a:fillRect/>
          </a:stretch>
        </p:blipFill>
        <p:spPr>
          <a:xfrm>
            <a:off x="6435725" y="2515642"/>
            <a:ext cx="2876550" cy="2105025"/>
          </a:xfrm>
          <a:prstGeom prst="rect">
            <a:avLst/>
          </a:prstGeom>
        </p:spPr>
      </p:pic>
      <p:pic>
        <p:nvPicPr>
          <p:cNvPr id="8" name="Picture 7">
            <a:extLst>
              <a:ext uri="{FF2B5EF4-FFF2-40B4-BE49-F238E27FC236}">
                <a16:creationId xmlns:a16="http://schemas.microsoft.com/office/drawing/2014/main" id="{64966C5E-478D-428B-954E-043D7352D404}"/>
              </a:ext>
            </a:extLst>
          </p:cNvPr>
          <p:cNvPicPr>
            <a:picLocks noChangeAspect="1"/>
          </p:cNvPicPr>
          <p:nvPr/>
        </p:nvPicPr>
        <p:blipFill>
          <a:blip r:embed="rId6"/>
          <a:stretch>
            <a:fillRect/>
          </a:stretch>
        </p:blipFill>
        <p:spPr>
          <a:xfrm>
            <a:off x="4900089" y="2430308"/>
            <a:ext cx="1896876" cy="1896876"/>
          </a:xfrm>
          <a:prstGeom prst="rect">
            <a:avLst/>
          </a:prstGeom>
        </p:spPr>
      </p:pic>
      <p:pic>
        <p:nvPicPr>
          <p:cNvPr id="10" name="Picture 9">
            <a:extLst>
              <a:ext uri="{FF2B5EF4-FFF2-40B4-BE49-F238E27FC236}">
                <a16:creationId xmlns:a16="http://schemas.microsoft.com/office/drawing/2014/main" id="{221FE001-99F1-49B4-A1DB-AA4B23B34579}"/>
              </a:ext>
            </a:extLst>
          </p:cNvPr>
          <p:cNvPicPr>
            <a:picLocks noChangeAspect="1"/>
          </p:cNvPicPr>
          <p:nvPr/>
        </p:nvPicPr>
        <p:blipFill>
          <a:blip r:embed="rId7"/>
          <a:stretch>
            <a:fillRect/>
          </a:stretch>
        </p:blipFill>
        <p:spPr>
          <a:xfrm>
            <a:off x="8427292" y="3636877"/>
            <a:ext cx="3581400" cy="2387600"/>
          </a:xfrm>
          <a:prstGeom prst="rect">
            <a:avLst/>
          </a:prstGeom>
        </p:spPr>
      </p:pic>
      <p:pic>
        <p:nvPicPr>
          <p:cNvPr id="11" name="Picture 10">
            <a:extLst>
              <a:ext uri="{FF2B5EF4-FFF2-40B4-BE49-F238E27FC236}">
                <a16:creationId xmlns:a16="http://schemas.microsoft.com/office/drawing/2014/main" id="{00D16576-1901-422A-92B0-6D8D661E1850}"/>
              </a:ext>
            </a:extLst>
          </p:cNvPr>
          <p:cNvPicPr>
            <a:picLocks noChangeAspect="1"/>
          </p:cNvPicPr>
          <p:nvPr/>
        </p:nvPicPr>
        <p:blipFill>
          <a:blip r:embed="rId8"/>
          <a:stretch>
            <a:fillRect/>
          </a:stretch>
        </p:blipFill>
        <p:spPr>
          <a:xfrm>
            <a:off x="295245" y="4443945"/>
            <a:ext cx="2771775" cy="2047875"/>
          </a:xfrm>
          <a:prstGeom prst="rect">
            <a:avLst/>
          </a:prstGeom>
        </p:spPr>
      </p:pic>
    </p:spTree>
    <p:extLst>
      <p:ext uri="{BB962C8B-B14F-4D97-AF65-F5344CB8AC3E}">
        <p14:creationId xmlns:p14="http://schemas.microsoft.com/office/powerpoint/2010/main" val="33083087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68F66A-1AF4-422C-96EC-2A8C8FA47DB3}"/>
              </a:ext>
            </a:extLst>
          </p:cNvPr>
          <p:cNvSpPr>
            <a:spLocks noGrp="1"/>
          </p:cNvSpPr>
          <p:nvPr>
            <p:ph type="title"/>
          </p:nvPr>
        </p:nvSpPr>
        <p:spPr>
          <a:xfrm>
            <a:off x="838200" y="-226546"/>
            <a:ext cx="10515600" cy="1325563"/>
          </a:xfrm>
        </p:spPr>
        <p:txBody>
          <a:bodyPr/>
          <a:lstStyle/>
          <a:p>
            <a:pPr algn="ctr"/>
            <a:r>
              <a:rPr lang="en-US" dirty="0"/>
              <a:t>In Other Words…</a:t>
            </a:r>
          </a:p>
        </p:txBody>
      </p:sp>
      <p:sp>
        <p:nvSpPr>
          <p:cNvPr id="3" name="TextBox 2">
            <a:extLst>
              <a:ext uri="{FF2B5EF4-FFF2-40B4-BE49-F238E27FC236}">
                <a16:creationId xmlns:a16="http://schemas.microsoft.com/office/drawing/2014/main" id="{D7C874B4-C1E7-499C-A2DD-7D76C39D227B}"/>
              </a:ext>
            </a:extLst>
          </p:cNvPr>
          <p:cNvSpPr txBox="1"/>
          <p:nvPr/>
        </p:nvSpPr>
        <p:spPr>
          <a:xfrm>
            <a:off x="1" y="690282"/>
            <a:ext cx="12192000" cy="6186309"/>
          </a:xfrm>
          <a:prstGeom prst="rect">
            <a:avLst/>
          </a:prstGeom>
          <a:noFill/>
        </p:spPr>
        <p:txBody>
          <a:bodyPr wrap="square" rtlCol="0">
            <a:spAutoFit/>
          </a:bodyPr>
          <a:lstStyle/>
          <a:p>
            <a:pPr algn="ctr"/>
            <a:r>
              <a:rPr lang="en-US" sz="6600" dirty="0">
                <a:solidFill>
                  <a:srgbClr val="C00000"/>
                </a:solidFill>
              </a:rPr>
              <a:t>STAY AWAY FROM “NEW LIGHT” PREACHERS!!!</a:t>
            </a:r>
          </a:p>
          <a:p>
            <a:pPr algn="ctr"/>
            <a:endParaRPr lang="en-US" sz="6600" dirty="0">
              <a:solidFill>
                <a:srgbClr val="C00000"/>
              </a:solidFill>
            </a:endParaRPr>
          </a:p>
          <a:p>
            <a:pPr algn="ctr"/>
            <a:r>
              <a:rPr lang="en-US" sz="6600" dirty="0">
                <a:solidFill>
                  <a:srgbClr val="C00000"/>
                </a:solidFill>
              </a:rPr>
              <a:t>AND FROM THOSE WHO SEEK TO BRUSH THE “OLD PATHS” TO THE SIDE!!!</a:t>
            </a:r>
          </a:p>
        </p:txBody>
      </p:sp>
    </p:spTree>
    <p:extLst>
      <p:ext uri="{BB962C8B-B14F-4D97-AF65-F5344CB8AC3E}">
        <p14:creationId xmlns:p14="http://schemas.microsoft.com/office/powerpoint/2010/main" val="3575735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CF0444F-3977-468B-ACB5-37C6DD5A296E}"/>
              </a:ext>
            </a:extLst>
          </p:cNvPr>
          <p:cNvSpPr/>
          <p:nvPr/>
        </p:nvSpPr>
        <p:spPr>
          <a:xfrm>
            <a:off x="0" y="733246"/>
            <a:ext cx="12192000" cy="6124754"/>
          </a:xfrm>
          <a:prstGeom prst="rect">
            <a:avLst/>
          </a:prstGeom>
        </p:spPr>
        <p:txBody>
          <a:bodyPr wrap="square">
            <a:spAutoFit/>
          </a:bodyPr>
          <a:lstStyle/>
          <a:p>
            <a:r>
              <a:rPr lang="en-US" sz="2800" dirty="0"/>
              <a:t>Jer. 8:3-9 “</a:t>
            </a:r>
            <a:r>
              <a:rPr lang="en-US" sz="2800" b="1" dirty="0"/>
              <a:t>And death shall be chosen rather than life by all the residue of them that remain of this evil family</a:t>
            </a:r>
            <a:r>
              <a:rPr lang="en-US" sz="2800" dirty="0"/>
              <a:t>, which remain in all the places whither I have driven them, saith the LORD of hosts. Moreover thou shalt say unto them, Thus saith the LORD; Shall they fall, and not arise? shall he turn away, and not return? Why then is this people of Jerusalem </a:t>
            </a:r>
            <a:r>
              <a:rPr lang="en-US" sz="2800" dirty="0" err="1"/>
              <a:t>slidden</a:t>
            </a:r>
            <a:r>
              <a:rPr lang="en-US" sz="2800" dirty="0"/>
              <a:t> back by a perpetual backsliding? they hold fast deceit, they refuse to return. I hearkened and heard, but they </a:t>
            </a:r>
            <a:r>
              <a:rPr lang="en-US" sz="2800" dirty="0" err="1"/>
              <a:t>spake</a:t>
            </a:r>
            <a:r>
              <a:rPr lang="en-US" sz="2800" dirty="0"/>
              <a:t> not aright: no man repented him of his wickedness, saying, What have I done? every one turned to his course, as the horse </a:t>
            </a:r>
            <a:r>
              <a:rPr lang="en-US" sz="2800" dirty="0" err="1"/>
              <a:t>rusheth</a:t>
            </a:r>
            <a:r>
              <a:rPr lang="en-US" sz="2800" dirty="0"/>
              <a:t> into the battle. Yea, the stork in the heaven </a:t>
            </a:r>
            <a:r>
              <a:rPr lang="en-US" sz="2800" dirty="0" err="1"/>
              <a:t>knoweth</a:t>
            </a:r>
            <a:r>
              <a:rPr lang="en-US" sz="2800" dirty="0"/>
              <a:t> her appointed times; and the turtle and the crane and the swallow observe the time of their coming; </a:t>
            </a:r>
            <a:r>
              <a:rPr lang="en-US" sz="2800" b="1" dirty="0"/>
              <a:t>but my people know not the judgment of the LORD. How do ye say, We are wise, and the law of the LORD is with us? Lo, certainly in vain made he it; the pen of the scribes is in vain. The wise men are ashamed, they are dismayed and taken: lo, they have rejected the word of the LORD; and what wisdom is in them?"</a:t>
            </a:r>
          </a:p>
        </p:txBody>
      </p:sp>
      <p:sp>
        <p:nvSpPr>
          <p:cNvPr id="4" name="TextBox 3">
            <a:extLst>
              <a:ext uri="{FF2B5EF4-FFF2-40B4-BE49-F238E27FC236}">
                <a16:creationId xmlns:a16="http://schemas.microsoft.com/office/drawing/2014/main" id="{A8B7B4A8-5237-4769-8231-07E48BD0FB31}"/>
              </a:ext>
            </a:extLst>
          </p:cNvPr>
          <p:cNvSpPr txBox="1"/>
          <p:nvPr/>
        </p:nvSpPr>
        <p:spPr>
          <a:xfrm>
            <a:off x="986118" y="71718"/>
            <a:ext cx="9690847" cy="584775"/>
          </a:xfrm>
          <a:prstGeom prst="rect">
            <a:avLst/>
          </a:prstGeom>
          <a:noFill/>
        </p:spPr>
        <p:txBody>
          <a:bodyPr wrap="square" rtlCol="0">
            <a:spAutoFit/>
          </a:bodyPr>
          <a:lstStyle/>
          <a:p>
            <a:r>
              <a:rPr lang="en-US" sz="3200" i="1" dirty="0">
                <a:solidFill>
                  <a:srgbClr val="00B050"/>
                </a:solidFill>
              </a:rPr>
              <a:t>Don’t Make the Same Mistakes as Ancient Israel</a:t>
            </a:r>
          </a:p>
        </p:txBody>
      </p:sp>
    </p:spTree>
    <p:extLst>
      <p:ext uri="{BB962C8B-B14F-4D97-AF65-F5344CB8AC3E}">
        <p14:creationId xmlns:p14="http://schemas.microsoft.com/office/powerpoint/2010/main" val="5902718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4D5FE8-9CC5-437F-9ABE-0DF2AAF2B526}"/>
              </a:ext>
            </a:extLst>
          </p:cNvPr>
          <p:cNvSpPr>
            <a:spLocks noGrp="1"/>
          </p:cNvSpPr>
          <p:nvPr>
            <p:ph type="title"/>
          </p:nvPr>
        </p:nvSpPr>
        <p:spPr>
          <a:xfrm>
            <a:off x="524436" y="-253440"/>
            <a:ext cx="10515600" cy="1325563"/>
          </a:xfrm>
        </p:spPr>
        <p:txBody>
          <a:bodyPr/>
          <a:lstStyle/>
          <a:p>
            <a:r>
              <a:rPr lang="en-US" dirty="0">
                <a:solidFill>
                  <a:srgbClr val="C00000"/>
                </a:solidFill>
              </a:rPr>
              <a:t>Getting Closer…</a:t>
            </a:r>
          </a:p>
        </p:txBody>
      </p:sp>
      <p:sp>
        <p:nvSpPr>
          <p:cNvPr id="3" name="Rectangle 2">
            <a:extLst>
              <a:ext uri="{FF2B5EF4-FFF2-40B4-BE49-F238E27FC236}">
                <a16:creationId xmlns:a16="http://schemas.microsoft.com/office/drawing/2014/main" id="{01729324-0C3D-4332-9B8E-E33CFA10F0B9}"/>
              </a:ext>
            </a:extLst>
          </p:cNvPr>
          <p:cNvSpPr/>
          <p:nvPr/>
        </p:nvSpPr>
        <p:spPr>
          <a:xfrm>
            <a:off x="0" y="465524"/>
            <a:ext cx="8579224" cy="6555641"/>
          </a:xfrm>
          <a:prstGeom prst="rect">
            <a:avLst/>
          </a:prstGeom>
        </p:spPr>
        <p:txBody>
          <a:bodyPr wrap="square">
            <a:spAutoFit/>
          </a:bodyPr>
          <a:lstStyle/>
          <a:p>
            <a:r>
              <a:rPr lang="en-US" sz="2800" dirty="0"/>
              <a:t>“I inquire of those in responsible positions in Battle Creek, </a:t>
            </a:r>
            <a:r>
              <a:rPr lang="en-US" sz="2800" b="1" dirty="0"/>
              <a:t>What are you doing? You have turned your back, and not your face, to the Lord</a:t>
            </a:r>
            <a:r>
              <a:rPr lang="en-US" sz="2800" dirty="0"/>
              <a:t>. There needs to be a cleansing of the heart, the feelings, the sympathies, the words, in reference to the most momentous subjects--the Lord God, eternity, truth. </a:t>
            </a:r>
            <a:r>
              <a:rPr lang="en-US" sz="2800" b="1" dirty="0"/>
              <a:t>What is the message to be given at this time? It is the third angel's message. But that light which is to fill the whole earth with its glory has been despised by some who claim to believe the present truth.</a:t>
            </a:r>
            <a:r>
              <a:rPr lang="en-US" sz="2800" dirty="0"/>
              <a:t> Be careful how you treat it. Take off the shoes off your feet; for you are on holy ground. Beware how you indulge the attributes of Satan, and pour contempt upon the manifestation of the Holy Spirit. </a:t>
            </a:r>
            <a:r>
              <a:rPr lang="en-US" sz="2800" b="1" dirty="0"/>
              <a:t>I know not but some have even now gone too far to return and to repent</a:t>
            </a:r>
            <a:r>
              <a:rPr lang="en-US" sz="2800" dirty="0"/>
              <a:t>.” Testimonies to Ministers and Gospel Workers 89</a:t>
            </a:r>
          </a:p>
        </p:txBody>
      </p:sp>
      <p:pic>
        <p:nvPicPr>
          <p:cNvPr id="4" name="Picture 3">
            <a:extLst>
              <a:ext uri="{FF2B5EF4-FFF2-40B4-BE49-F238E27FC236}">
                <a16:creationId xmlns:a16="http://schemas.microsoft.com/office/drawing/2014/main" id="{6762C25D-4104-4AE8-97A9-0A93824F658E}"/>
              </a:ext>
            </a:extLst>
          </p:cNvPr>
          <p:cNvPicPr>
            <a:picLocks noChangeAspect="1"/>
          </p:cNvPicPr>
          <p:nvPr/>
        </p:nvPicPr>
        <p:blipFill>
          <a:blip r:embed="rId2"/>
          <a:stretch>
            <a:fillRect/>
          </a:stretch>
        </p:blipFill>
        <p:spPr>
          <a:xfrm>
            <a:off x="8700880" y="409341"/>
            <a:ext cx="3491119" cy="2618339"/>
          </a:xfrm>
          <a:prstGeom prst="rect">
            <a:avLst/>
          </a:prstGeom>
        </p:spPr>
      </p:pic>
      <p:pic>
        <p:nvPicPr>
          <p:cNvPr id="6" name="Picture 5">
            <a:extLst>
              <a:ext uri="{FF2B5EF4-FFF2-40B4-BE49-F238E27FC236}">
                <a16:creationId xmlns:a16="http://schemas.microsoft.com/office/drawing/2014/main" id="{32B0EFC5-C21A-4F24-9E79-1AD15AC8FF8F}"/>
              </a:ext>
            </a:extLst>
          </p:cNvPr>
          <p:cNvPicPr>
            <a:picLocks noChangeAspect="1"/>
          </p:cNvPicPr>
          <p:nvPr/>
        </p:nvPicPr>
        <p:blipFill>
          <a:blip r:embed="rId3"/>
          <a:stretch>
            <a:fillRect/>
          </a:stretch>
        </p:blipFill>
        <p:spPr>
          <a:xfrm>
            <a:off x="9040009" y="3299012"/>
            <a:ext cx="2847190" cy="3558988"/>
          </a:xfrm>
          <a:prstGeom prst="rect">
            <a:avLst/>
          </a:prstGeom>
        </p:spPr>
      </p:pic>
    </p:spTree>
    <p:extLst>
      <p:ext uri="{BB962C8B-B14F-4D97-AF65-F5344CB8AC3E}">
        <p14:creationId xmlns:p14="http://schemas.microsoft.com/office/powerpoint/2010/main" val="21004355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2B03B48-9B3C-4596-9195-DBBE5B30DE5A}"/>
              </a:ext>
            </a:extLst>
          </p:cNvPr>
          <p:cNvSpPr txBox="1"/>
          <p:nvPr/>
        </p:nvSpPr>
        <p:spPr>
          <a:xfrm>
            <a:off x="179294" y="251012"/>
            <a:ext cx="11833412" cy="4832092"/>
          </a:xfrm>
          <a:prstGeom prst="rect">
            <a:avLst/>
          </a:prstGeom>
          <a:noFill/>
        </p:spPr>
        <p:txBody>
          <a:bodyPr wrap="square" rtlCol="0">
            <a:spAutoFit/>
          </a:bodyPr>
          <a:lstStyle/>
          <a:p>
            <a:r>
              <a:rPr lang="en-US" sz="2800" dirty="0"/>
              <a:t>Rev. 18:1-4 “</a:t>
            </a:r>
            <a:r>
              <a:rPr lang="en-US" sz="2800" b="1" dirty="0"/>
              <a:t>And after these things I saw another angel come down from heaven, having great power; and the earth was lightened with his glory</a:t>
            </a:r>
            <a:r>
              <a:rPr lang="en-US" sz="2800" dirty="0"/>
              <a:t>.</a:t>
            </a:r>
            <a:r>
              <a:rPr lang="en-US" sz="2800" baseline="30000" dirty="0"/>
              <a:t> </a:t>
            </a:r>
            <a:r>
              <a:rPr lang="en-US" sz="2800" dirty="0"/>
              <a:t>And he cried mightily with a strong voice, saying, </a:t>
            </a:r>
            <a:r>
              <a:rPr lang="en-US" sz="2800" b="1" dirty="0"/>
              <a:t>Babylon the great is fallen, is fallen, and is become the habitation of devils, and the hold of every foul spirit, and a cage of every unclean and hateful bird. For all nations have drunk of the wine of the wrath of her fornication, and the kings of the earth have committed fornication with her, and the merchants of the earth are waxed rich through the abundance of her delicacies</a:t>
            </a:r>
            <a:r>
              <a:rPr lang="en-US" sz="2800" dirty="0"/>
              <a:t>. And I heard another voice from heaven, saying, </a:t>
            </a:r>
            <a:r>
              <a:rPr lang="en-US" sz="2800" b="1" u="sng" dirty="0"/>
              <a:t>Come out of her, my people, that ye be not partakers of her sins, and that ye receive not of her plagues</a:t>
            </a:r>
            <a:r>
              <a:rPr lang="en-US" sz="2800" dirty="0"/>
              <a:t>.”</a:t>
            </a:r>
          </a:p>
          <a:p>
            <a:endParaRPr lang="en-US" sz="2800" dirty="0"/>
          </a:p>
        </p:txBody>
      </p:sp>
      <p:pic>
        <p:nvPicPr>
          <p:cNvPr id="4" name="Picture 3">
            <a:extLst>
              <a:ext uri="{FF2B5EF4-FFF2-40B4-BE49-F238E27FC236}">
                <a16:creationId xmlns:a16="http://schemas.microsoft.com/office/drawing/2014/main" id="{1E87AFE0-469B-49C7-B07F-56AEA0AF516B}"/>
              </a:ext>
            </a:extLst>
          </p:cNvPr>
          <p:cNvPicPr>
            <a:picLocks noChangeAspect="1"/>
          </p:cNvPicPr>
          <p:nvPr/>
        </p:nvPicPr>
        <p:blipFill rotWithShape="1">
          <a:blip r:embed="rId2"/>
          <a:srcRect t="1961" b="6774"/>
          <a:stretch/>
        </p:blipFill>
        <p:spPr>
          <a:xfrm>
            <a:off x="7628965" y="4347040"/>
            <a:ext cx="3751728" cy="2510960"/>
          </a:xfrm>
          <a:prstGeom prst="rect">
            <a:avLst/>
          </a:prstGeom>
        </p:spPr>
      </p:pic>
      <p:pic>
        <p:nvPicPr>
          <p:cNvPr id="5" name="Picture 4">
            <a:extLst>
              <a:ext uri="{FF2B5EF4-FFF2-40B4-BE49-F238E27FC236}">
                <a16:creationId xmlns:a16="http://schemas.microsoft.com/office/drawing/2014/main" id="{1DD7FD82-B494-44F2-93D8-F89198E09BAD}"/>
              </a:ext>
            </a:extLst>
          </p:cNvPr>
          <p:cNvPicPr>
            <a:picLocks noChangeAspect="1"/>
          </p:cNvPicPr>
          <p:nvPr/>
        </p:nvPicPr>
        <p:blipFill>
          <a:blip r:embed="rId3"/>
          <a:stretch>
            <a:fillRect/>
          </a:stretch>
        </p:blipFill>
        <p:spPr>
          <a:xfrm>
            <a:off x="1819835" y="4747653"/>
            <a:ext cx="3751728" cy="2110347"/>
          </a:xfrm>
          <a:prstGeom prst="rect">
            <a:avLst/>
          </a:prstGeom>
        </p:spPr>
      </p:pic>
    </p:spTree>
    <p:extLst>
      <p:ext uri="{BB962C8B-B14F-4D97-AF65-F5344CB8AC3E}">
        <p14:creationId xmlns:p14="http://schemas.microsoft.com/office/powerpoint/2010/main" val="38500820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8B1756-637C-49E4-8361-FB97B5AFA225}"/>
              </a:ext>
            </a:extLst>
          </p:cNvPr>
          <p:cNvSpPr>
            <a:spLocks noGrp="1"/>
          </p:cNvSpPr>
          <p:nvPr>
            <p:ph type="title"/>
          </p:nvPr>
        </p:nvSpPr>
        <p:spPr>
          <a:xfrm>
            <a:off x="486335" y="0"/>
            <a:ext cx="11219330" cy="1325563"/>
          </a:xfrm>
        </p:spPr>
        <p:txBody>
          <a:bodyPr/>
          <a:lstStyle/>
          <a:p>
            <a:r>
              <a:rPr lang="en-US" b="1" i="1" dirty="0">
                <a:solidFill>
                  <a:srgbClr val="C00000"/>
                </a:solidFill>
                <a:effectLst>
                  <a:outerShdw blurRad="38100" dist="38100" dir="2700000" algn="tl">
                    <a:srgbClr val="000000">
                      <a:alpha val="43137"/>
                    </a:srgbClr>
                  </a:outerShdw>
                </a:effectLst>
              </a:rPr>
              <a:t>The 3</a:t>
            </a:r>
            <a:r>
              <a:rPr lang="en-US" b="1" i="1" baseline="30000" dirty="0">
                <a:solidFill>
                  <a:srgbClr val="C00000"/>
                </a:solidFill>
                <a:effectLst>
                  <a:outerShdw blurRad="38100" dist="38100" dir="2700000" algn="tl">
                    <a:srgbClr val="000000">
                      <a:alpha val="43137"/>
                    </a:srgbClr>
                  </a:outerShdw>
                </a:effectLst>
              </a:rPr>
              <a:t>rd</a:t>
            </a:r>
            <a:r>
              <a:rPr lang="en-US" b="1" i="1" dirty="0">
                <a:solidFill>
                  <a:srgbClr val="C00000"/>
                </a:solidFill>
                <a:effectLst>
                  <a:outerShdw blurRad="38100" dist="38100" dir="2700000" algn="tl">
                    <a:srgbClr val="000000">
                      <a:alpha val="43137"/>
                    </a:srgbClr>
                  </a:outerShdw>
                </a:effectLst>
              </a:rPr>
              <a:t> Angel’s Message is Present Truth, and is Our ONLY Job!</a:t>
            </a:r>
          </a:p>
        </p:txBody>
      </p:sp>
      <p:sp>
        <p:nvSpPr>
          <p:cNvPr id="3" name="Rectangle 2">
            <a:extLst>
              <a:ext uri="{FF2B5EF4-FFF2-40B4-BE49-F238E27FC236}">
                <a16:creationId xmlns:a16="http://schemas.microsoft.com/office/drawing/2014/main" id="{25E83855-AAA3-45E7-8BA8-791BA44B46CF}"/>
              </a:ext>
            </a:extLst>
          </p:cNvPr>
          <p:cNvSpPr/>
          <p:nvPr/>
        </p:nvSpPr>
        <p:spPr>
          <a:xfrm>
            <a:off x="4177553" y="733246"/>
            <a:ext cx="8104094" cy="6124754"/>
          </a:xfrm>
          <a:prstGeom prst="rect">
            <a:avLst/>
          </a:prstGeom>
        </p:spPr>
        <p:txBody>
          <a:bodyPr wrap="square">
            <a:spAutoFit/>
          </a:bodyPr>
          <a:lstStyle/>
          <a:p>
            <a:r>
              <a:rPr lang="en-US" sz="2800" dirty="0"/>
              <a:t>Rev. 14:9-12 “</a:t>
            </a:r>
            <a:r>
              <a:rPr lang="en-US" sz="2800" b="1" dirty="0"/>
              <a:t>And the third angel followed them, saying with a loud voice, If any man worship the beast and his image, and receive his mark in his forehead, or in his hand, The same shall drink of the wine of the wrath of God</a:t>
            </a:r>
            <a:r>
              <a:rPr lang="en-US" sz="2800" dirty="0"/>
              <a:t>, which is poured out without mixture into the cup of his indignation; and </a:t>
            </a:r>
            <a:r>
              <a:rPr lang="en-US" sz="2800" b="1" dirty="0"/>
              <a:t>he shall be tormented with fire and brimstone in the presence of the holy angels, and in the presence of the Lamb</a:t>
            </a:r>
            <a:r>
              <a:rPr lang="en-US" sz="2800" dirty="0"/>
              <a:t>: And the smoke of their torment </a:t>
            </a:r>
            <a:r>
              <a:rPr lang="en-US" sz="2800" dirty="0" err="1"/>
              <a:t>ascendeth</a:t>
            </a:r>
            <a:r>
              <a:rPr lang="en-US" sz="2800" dirty="0"/>
              <a:t> up for ever and ever: and they have no rest day nor night, who worship the beast and his image, and whosoever </a:t>
            </a:r>
            <a:r>
              <a:rPr lang="en-US" sz="2800" b="1" dirty="0" err="1"/>
              <a:t>receiveth</a:t>
            </a:r>
            <a:r>
              <a:rPr lang="en-US" sz="2800" b="1" dirty="0"/>
              <a:t> the mark of his name</a:t>
            </a:r>
            <a:r>
              <a:rPr lang="en-US" sz="2800" dirty="0"/>
              <a:t>. </a:t>
            </a:r>
            <a:r>
              <a:rPr lang="en-US" sz="2800" b="1" u="sng" dirty="0"/>
              <a:t>Here is the patience of the saints: here are they that keep the commandments of God, and the faith of Jesus.</a:t>
            </a:r>
            <a:r>
              <a:rPr lang="en-US" sz="2800" dirty="0"/>
              <a:t>”</a:t>
            </a:r>
          </a:p>
        </p:txBody>
      </p:sp>
      <p:pic>
        <p:nvPicPr>
          <p:cNvPr id="4" name="Picture 3">
            <a:extLst>
              <a:ext uri="{FF2B5EF4-FFF2-40B4-BE49-F238E27FC236}">
                <a16:creationId xmlns:a16="http://schemas.microsoft.com/office/drawing/2014/main" id="{CE632437-6EE5-4E02-B3F0-A268D41231C8}"/>
              </a:ext>
            </a:extLst>
          </p:cNvPr>
          <p:cNvPicPr>
            <a:picLocks noChangeAspect="1"/>
          </p:cNvPicPr>
          <p:nvPr/>
        </p:nvPicPr>
        <p:blipFill>
          <a:blip r:embed="rId2"/>
          <a:stretch>
            <a:fillRect/>
          </a:stretch>
        </p:blipFill>
        <p:spPr>
          <a:xfrm>
            <a:off x="152400" y="1647731"/>
            <a:ext cx="3953435" cy="2223807"/>
          </a:xfrm>
          <a:prstGeom prst="rect">
            <a:avLst/>
          </a:prstGeom>
        </p:spPr>
      </p:pic>
      <p:pic>
        <p:nvPicPr>
          <p:cNvPr id="5" name="Picture 4">
            <a:extLst>
              <a:ext uri="{FF2B5EF4-FFF2-40B4-BE49-F238E27FC236}">
                <a16:creationId xmlns:a16="http://schemas.microsoft.com/office/drawing/2014/main" id="{8C35C508-484C-4E42-A7AD-D2ADFB6B6378}"/>
              </a:ext>
            </a:extLst>
          </p:cNvPr>
          <p:cNvPicPr>
            <a:picLocks noChangeAspect="1"/>
          </p:cNvPicPr>
          <p:nvPr/>
        </p:nvPicPr>
        <p:blipFill>
          <a:blip r:embed="rId3"/>
          <a:stretch>
            <a:fillRect/>
          </a:stretch>
        </p:blipFill>
        <p:spPr>
          <a:xfrm>
            <a:off x="35859" y="4055503"/>
            <a:ext cx="4105835" cy="2309532"/>
          </a:xfrm>
          <a:prstGeom prst="rect">
            <a:avLst/>
          </a:prstGeom>
        </p:spPr>
      </p:pic>
    </p:spTree>
    <p:extLst>
      <p:ext uri="{BB962C8B-B14F-4D97-AF65-F5344CB8AC3E}">
        <p14:creationId xmlns:p14="http://schemas.microsoft.com/office/powerpoint/2010/main" val="25836155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A875EF4-896A-4D80-8D56-46AFD12671CA}"/>
              </a:ext>
            </a:extLst>
          </p:cNvPr>
          <p:cNvSpPr/>
          <p:nvPr/>
        </p:nvSpPr>
        <p:spPr>
          <a:xfrm>
            <a:off x="0" y="0"/>
            <a:ext cx="8274424" cy="6986528"/>
          </a:xfrm>
          <a:prstGeom prst="rect">
            <a:avLst/>
          </a:prstGeom>
        </p:spPr>
        <p:txBody>
          <a:bodyPr wrap="square">
            <a:spAutoFit/>
          </a:bodyPr>
          <a:lstStyle/>
          <a:p>
            <a:r>
              <a:rPr lang="en-US" sz="2800" dirty="0"/>
              <a:t>"</a:t>
            </a:r>
            <a:r>
              <a:rPr lang="en-US" sz="2800" b="1" dirty="0"/>
              <a:t>Not by seeking a holy mountain or a sacred temple are men brought into communion with heaven. Religion is not to be confined to external forms and ceremonies. The religion that comes from God is the only religion that will lead to God</a:t>
            </a:r>
            <a:r>
              <a:rPr lang="en-US" sz="2800" dirty="0"/>
              <a:t>. In order to serve Him aright, </a:t>
            </a:r>
            <a:r>
              <a:rPr lang="en-US" sz="2800" b="1" u="sng" dirty="0"/>
              <a:t>we must be born of the divine Spirit</a:t>
            </a:r>
            <a:r>
              <a:rPr lang="en-US" sz="2800" dirty="0"/>
              <a:t>. This will purify the heart and renew the mind, giving us a new capacity for knowing and loving God. </a:t>
            </a:r>
            <a:r>
              <a:rPr lang="en-US" sz="2800" b="1" u="sng" dirty="0"/>
              <a:t>It will give us a willing obedience to all His requirements. This is true worship</a:t>
            </a:r>
            <a:r>
              <a:rPr lang="en-US" sz="2800" dirty="0"/>
              <a:t>. It is the fruit of the working of the Holy Spirit. By the Spirit every sincere prayer is </a:t>
            </a:r>
            <a:r>
              <a:rPr lang="en-US" sz="2800" dirty="0" err="1"/>
              <a:t>indited</a:t>
            </a:r>
            <a:r>
              <a:rPr lang="en-US" sz="2800" dirty="0"/>
              <a:t>, and such prayer is acceptable to God. Wherever a soul reaches out after God, there the Spirit's working is manifest, and God will reveal Himself to that soul. </a:t>
            </a:r>
            <a:r>
              <a:rPr lang="en-US" sz="2800" b="1" u="sng" dirty="0"/>
              <a:t>For such worshipers He is seeking. He waits to receive them, and to make them His sons and daughters</a:t>
            </a:r>
            <a:r>
              <a:rPr lang="en-US" sz="2800" dirty="0"/>
              <a:t>.“—DA, 189</a:t>
            </a:r>
          </a:p>
        </p:txBody>
      </p:sp>
      <p:pic>
        <p:nvPicPr>
          <p:cNvPr id="4" name="Picture 3">
            <a:extLst>
              <a:ext uri="{FF2B5EF4-FFF2-40B4-BE49-F238E27FC236}">
                <a16:creationId xmlns:a16="http://schemas.microsoft.com/office/drawing/2014/main" id="{806A1131-650F-4CC6-8695-0EC3185DC106}"/>
              </a:ext>
            </a:extLst>
          </p:cNvPr>
          <p:cNvPicPr>
            <a:picLocks noChangeAspect="1"/>
          </p:cNvPicPr>
          <p:nvPr/>
        </p:nvPicPr>
        <p:blipFill>
          <a:blip r:embed="rId2"/>
          <a:stretch>
            <a:fillRect/>
          </a:stretch>
        </p:blipFill>
        <p:spPr>
          <a:xfrm>
            <a:off x="8296585" y="60512"/>
            <a:ext cx="3765010" cy="2855259"/>
          </a:xfrm>
          <a:prstGeom prst="rect">
            <a:avLst/>
          </a:prstGeom>
        </p:spPr>
      </p:pic>
      <p:pic>
        <p:nvPicPr>
          <p:cNvPr id="5" name="Picture 4">
            <a:extLst>
              <a:ext uri="{FF2B5EF4-FFF2-40B4-BE49-F238E27FC236}">
                <a16:creationId xmlns:a16="http://schemas.microsoft.com/office/drawing/2014/main" id="{C2E92C81-D8E1-4D9A-A7BB-BEA24F4B8A34}"/>
              </a:ext>
            </a:extLst>
          </p:cNvPr>
          <p:cNvPicPr>
            <a:picLocks noChangeAspect="1"/>
          </p:cNvPicPr>
          <p:nvPr/>
        </p:nvPicPr>
        <p:blipFill>
          <a:blip r:embed="rId3"/>
          <a:stretch>
            <a:fillRect/>
          </a:stretch>
        </p:blipFill>
        <p:spPr>
          <a:xfrm>
            <a:off x="8966625" y="3110752"/>
            <a:ext cx="2424931" cy="3639671"/>
          </a:xfrm>
          <a:prstGeom prst="rect">
            <a:avLst/>
          </a:prstGeom>
        </p:spPr>
      </p:pic>
    </p:spTree>
    <p:extLst>
      <p:ext uri="{BB962C8B-B14F-4D97-AF65-F5344CB8AC3E}">
        <p14:creationId xmlns:p14="http://schemas.microsoft.com/office/powerpoint/2010/main" val="27558780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B8D28C-F656-48C7-8B32-8E8F2BCFBF9A}"/>
              </a:ext>
            </a:extLst>
          </p:cNvPr>
          <p:cNvSpPr>
            <a:spLocks noGrp="1"/>
          </p:cNvSpPr>
          <p:nvPr>
            <p:ph type="title"/>
          </p:nvPr>
        </p:nvSpPr>
        <p:spPr>
          <a:xfrm>
            <a:off x="838200" y="-316193"/>
            <a:ext cx="10515600" cy="1325563"/>
          </a:xfrm>
        </p:spPr>
        <p:txBody>
          <a:bodyPr/>
          <a:lstStyle/>
          <a:p>
            <a:pPr algn="ctr"/>
            <a:r>
              <a:rPr lang="en-US" b="1" i="1" dirty="0"/>
              <a:t>Early Writings Explains…</a:t>
            </a:r>
          </a:p>
        </p:txBody>
      </p:sp>
      <p:sp>
        <p:nvSpPr>
          <p:cNvPr id="3" name="Rectangle 2">
            <a:extLst>
              <a:ext uri="{FF2B5EF4-FFF2-40B4-BE49-F238E27FC236}">
                <a16:creationId xmlns:a16="http://schemas.microsoft.com/office/drawing/2014/main" id="{5BEE9553-493C-4495-AD31-D125472AD82E}"/>
              </a:ext>
            </a:extLst>
          </p:cNvPr>
          <p:cNvSpPr/>
          <p:nvPr/>
        </p:nvSpPr>
        <p:spPr>
          <a:xfrm>
            <a:off x="0" y="751344"/>
            <a:ext cx="12192000" cy="5693866"/>
          </a:xfrm>
          <a:prstGeom prst="rect">
            <a:avLst/>
          </a:prstGeom>
        </p:spPr>
        <p:txBody>
          <a:bodyPr wrap="square">
            <a:spAutoFit/>
          </a:bodyPr>
          <a:lstStyle/>
          <a:p>
            <a:r>
              <a:rPr lang="en-US" sz="2800" dirty="0"/>
              <a:t>Not all who proclaimed the first and the second angel's message are to give the third, even after they fully embrace it, for some have been in so many errors and delusions that they can but just save their own souls, and if they undertake to guide others, they will be the means of overthrowing them. But I saw that some who have formerly run deep into fanaticism would be the first now to run before God sends them, </a:t>
            </a:r>
            <a:r>
              <a:rPr lang="en-US" sz="2800" b="1" dirty="0"/>
              <a:t>before they are purified from their past errors; having error mixed with the truth, they would feed the flock of God with it, and if they were suffered to go on, the flock would become sickly</a:t>
            </a:r>
            <a:r>
              <a:rPr lang="en-US" sz="2800" dirty="0"/>
              <a:t>, </a:t>
            </a:r>
            <a:r>
              <a:rPr lang="en-US" sz="2800" b="1" u="sng" dirty="0"/>
              <a:t>and distraction and death would follow</a:t>
            </a:r>
            <a:r>
              <a:rPr lang="en-US" sz="2800" dirty="0"/>
              <a:t>. I saw that they would have to be sifted and sifted, until they were freed from all their errors, or they could never enter the kingdom. The messengers could not have that confidence in the judgment and discernment of those who have been in errors and fanaticism that they could have in those who have been in the truth and not in extravagant errors. </a:t>
            </a:r>
          </a:p>
        </p:txBody>
      </p:sp>
    </p:spTree>
    <p:extLst>
      <p:ext uri="{BB962C8B-B14F-4D97-AF65-F5344CB8AC3E}">
        <p14:creationId xmlns:p14="http://schemas.microsoft.com/office/powerpoint/2010/main" val="22343244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DC35698-5E45-44AE-82A3-B25B7B25745E}"/>
              </a:ext>
            </a:extLst>
          </p:cNvPr>
          <p:cNvSpPr/>
          <p:nvPr/>
        </p:nvSpPr>
        <p:spPr>
          <a:xfrm>
            <a:off x="0" y="0"/>
            <a:ext cx="12192000" cy="6740307"/>
          </a:xfrm>
          <a:prstGeom prst="rect">
            <a:avLst/>
          </a:prstGeom>
        </p:spPr>
        <p:txBody>
          <a:bodyPr wrap="square">
            <a:spAutoFit/>
          </a:bodyPr>
          <a:lstStyle/>
          <a:p>
            <a:r>
              <a:rPr lang="en-US" sz="2700" dirty="0"/>
              <a:t>Many, also, are too apt to urge out into the field some who have but just professed the present truth, who have much to learn and much to do before they can be right in the sight of God themselves, much less point out the way to others. I saw the necessity of the messengers, especially, watching and checking all fanaticism wherever they might see it rise. Satan is pressing in on every side, and unless we watch for him, and have our eyes open to his devices and snares, and have on the whole armor of God, the fiery darts of the wicked will hit us. There are many precious truths contained in the Word of God, </a:t>
            </a:r>
            <a:r>
              <a:rPr lang="en-US" sz="2700" b="1" dirty="0"/>
              <a:t>but it is “present truth” that the flock needs now</a:t>
            </a:r>
            <a:r>
              <a:rPr lang="en-US" sz="2700" dirty="0"/>
              <a:t>. </a:t>
            </a:r>
            <a:r>
              <a:rPr lang="en-US" sz="2700" b="1" u="sng" dirty="0"/>
              <a:t>I have seen the danger of the messengers running off from the important points of present truth, to dwell upon subjects that are not calculated to unite the flock and sanctify the soul. Satan will here take every possible advantage to injure the cause</a:t>
            </a:r>
            <a:r>
              <a:rPr lang="en-US" sz="2700" dirty="0"/>
              <a:t>. But such subjects as </a:t>
            </a:r>
            <a:r>
              <a:rPr lang="en-US" sz="2700" b="1" u="sng" dirty="0"/>
              <a:t>the sanctuary, in connection with the 2300 days</a:t>
            </a:r>
            <a:r>
              <a:rPr lang="en-US" sz="2700" dirty="0"/>
              <a:t>, </a:t>
            </a:r>
            <a:r>
              <a:rPr lang="en-US" sz="2700" b="1" u="sng" dirty="0"/>
              <a:t>the commandments of God</a:t>
            </a:r>
            <a:r>
              <a:rPr lang="en-US" sz="2700" dirty="0"/>
              <a:t> and </a:t>
            </a:r>
            <a:r>
              <a:rPr lang="en-US" sz="2700" b="1" u="sng" dirty="0"/>
              <a:t>the faith of Jesus</a:t>
            </a:r>
            <a:r>
              <a:rPr lang="en-US" sz="2700" dirty="0"/>
              <a:t>, are </a:t>
            </a:r>
            <a:r>
              <a:rPr lang="en-US" sz="2700" b="1" dirty="0"/>
              <a:t>perfectly calculated to explain the past Advent movement and show what our present position is, establish the faith of the doubting, and give certainty to the glorious future. </a:t>
            </a:r>
            <a:r>
              <a:rPr lang="en-US" sz="2700" dirty="0"/>
              <a:t>These, I have frequently seen, </a:t>
            </a:r>
            <a:r>
              <a:rPr lang="en-US" sz="2700" b="1" u="sng" dirty="0"/>
              <a:t>were the principal subjects on which the messengers should dwell</a:t>
            </a:r>
            <a:r>
              <a:rPr lang="en-US" sz="2700" dirty="0"/>
              <a:t>.”—EW, 62,63</a:t>
            </a:r>
          </a:p>
        </p:txBody>
      </p:sp>
    </p:spTree>
    <p:extLst>
      <p:ext uri="{BB962C8B-B14F-4D97-AF65-F5344CB8AC3E}">
        <p14:creationId xmlns:p14="http://schemas.microsoft.com/office/powerpoint/2010/main" val="22757092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CCDC5E7-DC3D-49F9-B204-53699FE1C476}"/>
              </a:ext>
            </a:extLst>
          </p:cNvPr>
          <p:cNvSpPr/>
          <p:nvPr/>
        </p:nvSpPr>
        <p:spPr>
          <a:xfrm>
            <a:off x="0" y="0"/>
            <a:ext cx="12192000" cy="6740307"/>
          </a:xfrm>
          <a:prstGeom prst="rect">
            <a:avLst/>
          </a:prstGeom>
        </p:spPr>
        <p:txBody>
          <a:bodyPr wrap="square">
            <a:spAutoFit/>
          </a:bodyPr>
          <a:lstStyle/>
          <a:p>
            <a:r>
              <a:rPr lang="en-US" sz="2700" b="1" dirty="0"/>
              <a:t>The work of keeping before the people the common things transpiring around us, the news of the day, is not the work of present truth</a:t>
            </a:r>
            <a:r>
              <a:rPr lang="en-US" sz="2700" dirty="0"/>
              <a:t>. Our work is to fill every page of printed matter with spiritual food. What is the chaff to the wheat? All these common things are very cheap, and often are but stale food to those who are starving for the heavenly manna. We are living in an important period of this world's history. A great work is to be done in a short time. I feel an overwhelming sense of the condition of our world.... We are standing in a time that is of the greatest consequence to the whole world. We see the necessity of understanding the instruction given in the Scriptures. </a:t>
            </a:r>
            <a:r>
              <a:rPr lang="en-US" sz="2700" b="1" u="sng" dirty="0"/>
              <a:t>The religious life is not to be represented from the pulpit or in our papers as a romance</a:t>
            </a:r>
            <a:r>
              <a:rPr lang="en-US" sz="2700" dirty="0"/>
              <a:t>. It pains my soul to see in the papers coming from our press, the most important truth placed before the people in the form of a romance. </a:t>
            </a:r>
            <a:r>
              <a:rPr lang="en-US" sz="2700" b="1" u="sng" dirty="0"/>
              <a:t>Let the articles in our papers at this time</a:t>
            </a:r>
            <a:r>
              <a:rPr lang="en-US" sz="2700" dirty="0"/>
              <a:t>, </a:t>
            </a:r>
            <a:r>
              <a:rPr lang="en-US" sz="2700" b="1" dirty="0"/>
              <a:t>when the eternal interests of souls are at stake, be of a character to arouse souls to a sense of their peril</a:t>
            </a:r>
            <a:r>
              <a:rPr lang="en-US" sz="2700" dirty="0"/>
              <a:t>. </a:t>
            </a:r>
            <a:r>
              <a:rPr lang="en-US" sz="2700" b="1" u="sng" dirty="0"/>
              <a:t>At this time </a:t>
            </a:r>
            <a:r>
              <a:rPr lang="en-US" sz="2700" b="1" dirty="0"/>
              <a:t>Bible truth is to make a solemn impression upon hearts. The genuine facts of truth are to be presented as they came from the lips of the greatest teacher the world has ever known</a:t>
            </a:r>
            <a:r>
              <a:rPr lang="en-US" sz="2700" dirty="0"/>
              <a:t>—Counsels to Writers and Editors, 21</a:t>
            </a:r>
          </a:p>
        </p:txBody>
      </p:sp>
    </p:spTree>
    <p:extLst>
      <p:ext uri="{BB962C8B-B14F-4D97-AF65-F5344CB8AC3E}">
        <p14:creationId xmlns:p14="http://schemas.microsoft.com/office/powerpoint/2010/main" val="30856622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3A4109-5631-4952-A772-72C5275047BE}"/>
              </a:ext>
            </a:extLst>
          </p:cNvPr>
          <p:cNvSpPr>
            <a:spLocks noGrp="1"/>
          </p:cNvSpPr>
          <p:nvPr>
            <p:ph type="title"/>
          </p:nvPr>
        </p:nvSpPr>
        <p:spPr>
          <a:xfrm>
            <a:off x="838200" y="-244475"/>
            <a:ext cx="10515600" cy="1325563"/>
          </a:xfrm>
        </p:spPr>
        <p:txBody>
          <a:bodyPr/>
          <a:lstStyle/>
          <a:p>
            <a:pPr algn="ctr"/>
            <a:r>
              <a:rPr lang="en-US" b="1" i="1" dirty="0">
                <a:solidFill>
                  <a:srgbClr val="0070C0"/>
                </a:solidFill>
                <a:effectLst>
                  <a:outerShdw blurRad="38100" dist="38100" dir="2700000" algn="tl">
                    <a:srgbClr val="000000">
                      <a:alpha val="43137"/>
                    </a:srgbClr>
                  </a:outerShdw>
                </a:effectLst>
              </a:rPr>
              <a:t>Lastly, Beware of All Distractions!</a:t>
            </a:r>
          </a:p>
        </p:txBody>
      </p:sp>
      <p:sp>
        <p:nvSpPr>
          <p:cNvPr id="3" name="TextBox 2">
            <a:extLst>
              <a:ext uri="{FF2B5EF4-FFF2-40B4-BE49-F238E27FC236}">
                <a16:creationId xmlns:a16="http://schemas.microsoft.com/office/drawing/2014/main" id="{6B994218-C11C-4CF1-8EC7-9B76014270E1}"/>
              </a:ext>
            </a:extLst>
          </p:cNvPr>
          <p:cNvSpPr txBox="1"/>
          <p:nvPr/>
        </p:nvSpPr>
        <p:spPr>
          <a:xfrm>
            <a:off x="5737412" y="1081088"/>
            <a:ext cx="6176682" cy="5262979"/>
          </a:xfrm>
          <a:prstGeom prst="rect">
            <a:avLst/>
          </a:prstGeom>
          <a:noFill/>
        </p:spPr>
        <p:txBody>
          <a:bodyPr wrap="square" rtlCol="0">
            <a:spAutoFit/>
          </a:bodyPr>
          <a:lstStyle/>
          <a:p>
            <a:r>
              <a:rPr lang="en-US" sz="2800" dirty="0"/>
              <a:t>“To the second chapter of second Timothy we may refer those who are desirous of originating some new and strange thing, which is the product of the human imagination, and as much below the grand and noble sentiments of Holy Writ as the common is below the sacred. We may answer foolish questions by saying, Wait, and we shall all know what is essential for us to know. </a:t>
            </a:r>
            <a:r>
              <a:rPr lang="en-US" sz="2800" b="1" u="sng" dirty="0"/>
              <a:t>Our salvation does not depend on side issues</a:t>
            </a:r>
            <a:r>
              <a:rPr lang="en-US" sz="2800" dirty="0"/>
              <a:t>”—(Letter 58, 1900)</a:t>
            </a:r>
          </a:p>
        </p:txBody>
      </p:sp>
      <p:pic>
        <p:nvPicPr>
          <p:cNvPr id="4" name="Picture 3">
            <a:extLst>
              <a:ext uri="{FF2B5EF4-FFF2-40B4-BE49-F238E27FC236}">
                <a16:creationId xmlns:a16="http://schemas.microsoft.com/office/drawing/2014/main" id="{36DBEA7C-1A69-49A1-8E31-0A521DCB573B}"/>
              </a:ext>
            </a:extLst>
          </p:cNvPr>
          <p:cNvPicPr>
            <a:picLocks noChangeAspect="1"/>
          </p:cNvPicPr>
          <p:nvPr/>
        </p:nvPicPr>
        <p:blipFill>
          <a:blip r:embed="rId2"/>
          <a:stretch>
            <a:fillRect/>
          </a:stretch>
        </p:blipFill>
        <p:spPr>
          <a:xfrm>
            <a:off x="469022" y="1899456"/>
            <a:ext cx="4906093" cy="3626243"/>
          </a:xfrm>
          <a:prstGeom prst="rect">
            <a:avLst/>
          </a:prstGeom>
        </p:spPr>
      </p:pic>
    </p:spTree>
    <p:extLst>
      <p:ext uri="{BB962C8B-B14F-4D97-AF65-F5344CB8AC3E}">
        <p14:creationId xmlns:p14="http://schemas.microsoft.com/office/powerpoint/2010/main" val="23764090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9D84E1-D931-41E3-9360-9C3867DCE55D}"/>
              </a:ext>
            </a:extLst>
          </p:cNvPr>
          <p:cNvSpPr>
            <a:spLocks noGrp="1"/>
          </p:cNvSpPr>
          <p:nvPr>
            <p:ph type="title"/>
          </p:nvPr>
        </p:nvSpPr>
        <p:spPr>
          <a:xfrm>
            <a:off x="838200" y="-193675"/>
            <a:ext cx="10515600" cy="1325563"/>
          </a:xfrm>
        </p:spPr>
        <p:txBody>
          <a:bodyPr/>
          <a:lstStyle/>
          <a:p>
            <a:r>
              <a:rPr lang="en-US" b="1" dirty="0">
                <a:solidFill>
                  <a:srgbClr val="7030A0"/>
                </a:solidFill>
                <a:effectLst>
                  <a:outerShdw blurRad="38100" dist="38100" dir="2700000" algn="tl">
                    <a:srgbClr val="000000">
                      <a:alpha val="43137"/>
                    </a:srgbClr>
                  </a:outerShdw>
                </a:effectLst>
              </a:rPr>
              <a:t>Who’s Right???</a:t>
            </a:r>
          </a:p>
        </p:txBody>
      </p:sp>
      <p:sp>
        <p:nvSpPr>
          <p:cNvPr id="3" name="TextBox 2">
            <a:extLst>
              <a:ext uri="{FF2B5EF4-FFF2-40B4-BE49-F238E27FC236}">
                <a16:creationId xmlns:a16="http://schemas.microsoft.com/office/drawing/2014/main" id="{EBBECD23-0E81-4F10-8BF6-A0B8559FBC5F}"/>
              </a:ext>
            </a:extLst>
          </p:cNvPr>
          <p:cNvSpPr txBox="1"/>
          <p:nvPr/>
        </p:nvSpPr>
        <p:spPr>
          <a:xfrm>
            <a:off x="233082" y="1228397"/>
            <a:ext cx="11725835" cy="5262979"/>
          </a:xfrm>
          <a:prstGeom prst="rect">
            <a:avLst/>
          </a:prstGeom>
          <a:noFill/>
        </p:spPr>
        <p:txBody>
          <a:bodyPr wrap="square" rtlCol="0">
            <a:spAutoFit/>
          </a:bodyPr>
          <a:lstStyle/>
          <a:p>
            <a:r>
              <a:rPr lang="en-US" sz="2800" b="1" dirty="0"/>
              <a:t>Arthur </a:t>
            </a:r>
            <a:r>
              <a:rPr lang="en-US" sz="2800" b="1" dirty="0" err="1"/>
              <a:t>Branner</a:t>
            </a:r>
            <a:r>
              <a:rPr lang="en-US" sz="2800" b="1" dirty="0"/>
              <a:t> and David Gates: </a:t>
            </a:r>
            <a:r>
              <a:rPr lang="en-US" sz="2800" dirty="0"/>
              <a:t>“understanding the sequence of events” (Arthur </a:t>
            </a:r>
            <a:r>
              <a:rPr lang="en-US" sz="2800" dirty="0" err="1"/>
              <a:t>Branner</a:t>
            </a:r>
            <a:r>
              <a:rPr lang="en-US" sz="2800" dirty="0"/>
              <a:t>, Part 3. Prophecy Science and the New World Order 14-15:20)---prophetic time-setting revealed to himself and few select others alone and not seen in plain Scripture or SOP</a:t>
            </a:r>
          </a:p>
          <a:p>
            <a:endParaRPr lang="en-US" sz="2800" dirty="0"/>
          </a:p>
          <a:p>
            <a:r>
              <a:rPr lang="en-US" sz="2800" b="1" dirty="0"/>
              <a:t>Jeff </a:t>
            </a:r>
            <a:r>
              <a:rPr lang="en-US" sz="2800" b="1" dirty="0" err="1"/>
              <a:t>Pippenger</a:t>
            </a:r>
            <a:r>
              <a:rPr lang="en-US" sz="2800" b="1" dirty="0"/>
              <a:t>: </a:t>
            </a:r>
            <a:r>
              <a:rPr lang="en-US" sz="2800" dirty="0"/>
              <a:t>“We never saw the significance of these charts until after 2001. . . I never saw the 2520…” promoting the 2520 and association of the seals with September 11 (Jeff </a:t>
            </a:r>
            <a:r>
              <a:rPr lang="en-US" sz="2800" dirty="0" err="1"/>
              <a:t>Pippenger</a:t>
            </a:r>
            <a:r>
              <a:rPr lang="en-US" sz="2800" dirty="0"/>
              <a:t>, Waynesboro </a:t>
            </a:r>
            <a:r>
              <a:rPr lang="en-US" sz="2800" dirty="0" err="1"/>
              <a:t>Va</a:t>
            </a:r>
            <a:r>
              <a:rPr lang="en-US" sz="2800" dirty="0"/>
              <a:t> Dec 9 2017 </a:t>
            </a:r>
            <a:r>
              <a:rPr lang="en-US" sz="2800" dirty="0" err="1"/>
              <a:t>pt</a:t>
            </a:r>
            <a:r>
              <a:rPr lang="en-US" sz="2800" dirty="0"/>
              <a:t> 5 20-20:45)</a:t>
            </a:r>
          </a:p>
          <a:p>
            <a:endParaRPr lang="en-US" sz="2800" dirty="0"/>
          </a:p>
          <a:p>
            <a:r>
              <a:rPr lang="en-US" sz="2800" b="1" dirty="0"/>
              <a:t>Ted Wilson and the Conference majority: </a:t>
            </a:r>
            <a:r>
              <a:rPr lang="en-US" sz="2800" dirty="0"/>
              <a:t>Go to sleep…. Everything is just fine…</a:t>
            </a:r>
          </a:p>
          <a:p>
            <a:endParaRPr lang="en-US" sz="2800" b="1" dirty="0"/>
          </a:p>
          <a:p>
            <a:r>
              <a:rPr lang="en-US" sz="2800" b="1" dirty="0"/>
              <a:t>Ellen White: ???</a:t>
            </a:r>
          </a:p>
        </p:txBody>
      </p:sp>
    </p:spTree>
    <p:extLst>
      <p:ext uri="{BB962C8B-B14F-4D97-AF65-F5344CB8AC3E}">
        <p14:creationId xmlns:p14="http://schemas.microsoft.com/office/powerpoint/2010/main" val="22588108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8970758-1159-42FE-B779-17F967F561DC}"/>
              </a:ext>
            </a:extLst>
          </p:cNvPr>
          <p:cNvSpPr/>
          <p:nvPr/>
        </p:nvSpPr>
        <p:spPr>
          <a:xfrm rot="5400000">
            <a:off x="2375648" y="3420036"/>
            <a:ext cx="6781800" cy="9412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C81DAF63-0378-48D0-9583-DAF568BEAF61}"/>
              </a:ext>
            </a:extLst>
          </p:cNvPr>
          <p:cNvSpPr/>
          <p:nvPr/>
        </p:nvSpPr>
        <p:spPr>
          <a:xfrm>
            <a:off x="0" y="71718"/>
            <a:ext cx="12192000" cy="50202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4FD45FF3-0DCF-4F52-8602-43BF5456FD15}"/>
              </a:ext>
            </a:extLst>
          </p:cNvPr>
          <p:cNvSpPr txBox="1"/>
          <p:nvPr/>
        </p:nvSpPr>
        <p:spPr>
          <a:xfrm>
            <a:off x="0" y="0"/>
            <a:ext cx="5719483" cy="6986528"/>
          </a:xfrm>
          <a:prstGeom prst="rect">
            <a:avLst/>
          </a:prstGeom>
          <a:noFill/>
        </p:spPr>
        <p:txBody>
          <a:bodyPr wrap="square" rtlCol="0">
            <a:spAutoFit/>
          </a:bodyPr>
          <a:lstStyle/>
          <a:p>
            <a:r>
              <a:rPr lang="en-US" sz="2800" dirty="0"/>
              <a:t>Present Truth is:</a:t>
            </a:r>
          </a:p>
          <a:p>
            <a:endParaRPr lang="en-US" sz="2800" dirty="0"/>
          </a:p>
          <a:p>
            <a:r>
              <a:rPr lang="en-US" sz="2800" dirty="0"/>
              <a:t>1. Old Truths still important today</a:t>
            </a:r>
          </a:p>
          <a:p>
            <a:endParaRPr lang="en-US" sz="2800" dirty="0"/>
          </a:p>
          <a:p>
            <a:r>
              <a:rPr lang="en-US" sz="2800" dirty="0"/>
              <a:t>2. The 3 Angel’s Messages and Spreading them to the world</a:t>
            </a:r>
          </a:p>
          <a:p>
            <a:endParaRPr lang="en-US" sz="2800" dirty="0"/>
          </a:p>
          <a:p>
            <a:r>
              <a:rPr lang="en-US" sz="2800" dirty="0"/>
              <a:t>3. The Law of God, Judgment, and Faith of Jesus</a:t>
            </a:r>
          </a:p>
          <a:p>
            <a:endParaRPr lang="en-US" sz="2800" dirty="0"/>
          </a:p>
          <a:p>
            <a:r>
              <a:rPr lang="en-US" sz="2800" dirty="0"/>
              <a:t>4. Presenting the world the truth about the Antichrist and calling others out of Babylon! (Dan. and Rev.)</a:t>
            </a:r>
          </a:p>
          <a:p>
            <a:endParaRPr lang="en-US" sz="2800" dirty="0"/>
          </a:p>
          <a:p>
            <a:r>
              <a:rPr lang="en-US" sz="2800" dirty="0"/>
              <a:t>5. The Sanctuary Message in Prophesy, 2300 days, and 1844 </a:t>
            </a:r>
          </a:p>
        </p:txBody>
      </p:sp>
      <p:sp>
        <p:nvSpPr>
          <p:cNvPr id="4" name="TextBox 3">
            <a:extLst>
              <a:ext uri="{FF2B5EF4-FFF2-40B4-BE49-F238E27FC236}">
                <a16:creationId xmlns:a16="http://schemas.microsoft.com/office/drawing/2014/main" id="{B5C04900-5445-47CF-9E2F-862F55B9A4AF}"/>
              </a:ext>
            </a:extLst>
          </p:cNvPr>
          <p:cNvSpPr txBox="1"/>
          <p:nvPr/>
        </p:nvSpPr>
        <p:spPr>
          <a:xfrm>
            <a:off x="6096000" y="0"/>
            <a:ext cx="6096000" cy="6986528"/>
          </a:xfrm>
          <a:prstGeom prst="rect">
            <a:avLst/>
          </a:prstGeom>
          <a:noFill/>
        </p:spPr>
        <p:txBody>
          <a:bodyPr wrap="square" rtlCol="0">
            <a:spAutoFit/>
          </a:bodyPr>
          <a:lstStyle/>
          <a:p>
            <a:r>
              <a:rPr lang="en-US" sz="2800" dirty="0"/>
              <a:t>Present Truth is NOT:</a:t>
            </a:r>
          </a:p>
          <a:p>
            <a:endParaRPr lang="en-US" sz="2800" dirty="0"/>
          </a:p>
          <a:p>
            <a:r>
              <a:rPr lang="en-US" sz="2800" dirty="0"/>
              <a:t>1. New ‘truths’ or light, or removing old truths</a:t>
            </a:r>
          </a:p>
          <a:p>
            <a:r>
              <a:rPr lang="en-US" sz="2800" dirty="0"/>
              <a:t>2. Talking about spreading the Gospel but not doing it, or teaching </a:t>
            </a:r>
            <a:r>
              <a:rPr lang="en-US" sz="2800"/>
              <a:t>side issues</a:t>
            </a:r>
            <a:endParaRPr lang="en-US" sz="2800" dirty="0"/>
          </a:p>
          <a:p>
            <a:endParaRPr lang="en-US" sz="2800" dirty="0"/>
          </a:p>
          <a:p>
            <a:r>
              <a:rPr lang="en-US" sz="2800" dirty="0"/>
              <a:t>3. Saying the Law is not binding, all are saved, or that you cannot stop sinning!</a:t>
            </a:r>
          </a:p>
          <a:p>
            <a:endParaRPr lang="en-US" sz="2800" dirty="0"/>
          </a:p>
          <a:p>
            <a:r>
              <a:rPr lang="en-US" sz="2800" dirty="0"/>
              <a:t>4. Not joining the Beast power in ecumenical counsels</a:t>
            </a:r>
          </a:p>
          <a:p>
            <a:endParaRPr lang="en-US" sz="2800" dirty="0"/>
          </a:p>
          <a:p>
            <a:endParaRPr lang="en-US" sz="2800" dirty="0"/>
          </a:p>
          <a:p>
            <a:r>
              <a:rPr lang="en-US" sz="2800" dirty="0"/>
              <a:t>5. Never teaching the Heavenly Sanctuary, or 1844 message</a:t>
            </a:r>
          </a:p>
        </p:txBody>
      </p:sp>
      <p:sp>
        <p:nvSpPr>
          <p:cNvPr id="8" name="Rectangle 7">
            <a:extLst>
              <a:ext uri="{FF2B5EF4-FFF2-40B4-BE49-F238E27FC236}">
                <a16:creationId xmlns:a16="http://schemas.microsoft.com/office/drawing/2014/main" id="{A23C2BCB-F036-4C7E-8F59-412C0180D9A9}"/>
              </a:ext>
            </a:extLst>
          </p:cNvPr>
          <p:cNvSpPr/>
          <p:nvPr/>
        </p:nvSpPr>
        <p:spPr>
          <a:xfrm>
            <a:off x="0" y="1739155"/>
            <a:ext cx="12192000" cy="627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A9E5A2CA-E737-4F13-B1CD-7C9DDEF877D1}"/>
              </a:ext>
            </a:extLst>
          </p:cNvPr>
          <p:cNvSpPr/>
          <p:nvPr/>
        </p:nvSpPr>
        <p:spPr>
          <a:xfrm>
            <a:off x="0" y="2752167"/>
            <a:ext cx="12192000" cy="627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1BE4C299-CB44-4D1F-87C8-6ADD3900F730}"/>
              </a:ext>
            </a:extLst>
          </p:cNvPr>
          <p:cNvSpPr/>
          <p:nvPr/>
        </p:nvSpPr>
        <p:spPr>
          <a:xfrm>
            <a:off x="0" y="4150661"/>
            <a:ext cx="12192000" cy="627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787A36E3-B2DC-4937-96C6-C7ACE6F86270}"/>
              </a:ext>
            </a:extLst>
          </p:cNvPr>
          <p:cNvSpPr/>
          <p:nvPr/>
        </p:nvSpPr>
        <p:spPr>
          <a:xfrm>
            <a:off x="0" y="5755343"/>
            <a:ext cx="12192000" cy="627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117883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6CFCC5-1676-47A5-B25C-B36A9A60A941}"/>
              </a:ext>
            </a:extLst>
          </p:cNvPr>
          <p:cNvSpPr>
            <a:spLocks noGrp="1"/>
          </p:cNvSpPr>
          <p:nvPr>
            <p:ph type="title"/>
          </p:nvPr>
        </p:nvSpPr>
        <p:spPr>
          <a:xfrm>
            <a:off x="909917" y="-298264"/>
            <a:ext cx="10515600" cy="1325563"/>
          </a:xfrm>
        </p:spPr>
        <p:txBody>
          <a:bodyPr/>
          <a:lstStyle/>
          <a:p>
            <a:r>
              <a:rPr lang="en-US" b="1" dirty="0">
                <a:solidFill>
                  <a:srgbClr val="002060"/>
                </a:solidFill>
              </a:rPr>
              <a:t>Ted Wilson Speaks About Sunday Laws</a:t>
            </a:r>
          </a:p>
        </p:txBody>
      </p:sp>
      <p:pic>
        <p:nvPicPr>
          <p:cNvPr id="3" name="President Ted Wilson Statement.">
            <a:hlinkClick r:id="" action="ppaction://media"/>
            <a:extLst>
              <a:ext uri="{FF2B5EF4-FFF2-40B4-BE49-F238E27FC236}">
                <a16:creationId xmlns:a16="http://schemas.microsoft.com/office/drawing/2014/main" id="{E1B8D068-18B2-4E37-A829-350FB283694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38518" y="640416"/>
            <a:ext cx="10143565" cy="5705756"/>
          </a:xfrm>
          <a:prstGeom prst="rect">
            <a:avLst/>
          </a:prstGeom>
          <a:solidFill>
            <a:srgbClr val="FFFFFF">
              <a:shade val="85000"/>
            </a:srgbClr>
          </a:solidFill>
          <a:ln w="88900" cap="sq">
            <a:solidFill>
              <a:srgbClr val="FFFFFF"/>
            </a:solidFill>
            <a:prstDash val="solid"/>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Box 3">
            <a:extLst>
              <a:ext uri="{FF2B5EF4-FFF2-40B4-BE49-F238E27FC236}">
                <a16:creationId xmlns:a16="http://schemas.microsoft.com/office/drawing/2014/main" id="{5425EB98-89E8-402C-97EF-4F012A4F7F8B}"/>
              </a:ext>
            </a:extLst>
          </p:cNvPr>
          <p:cNvSpPr txBox="1"/>
          <p:nvPr/>
        </p:nvSpPr>
        <p:spPr>
          <a:xfrm>
            <a:off x="1093694" y="6421120"/>
            <a:ext cx="11295529" cy="523220"/>
          </a:xfrm>
          <a:prstGeom prst="rect">
            <a:avLst/>
          </a:prstGeom>
          <a:noFill/>
        </p:spPr>
        <p:txBody>
          <a:bodyPr wrap="square" rtlCol="0">
            <a:spAutoFit/>
          </a:bodyPr>
          <a:lstStyle/>
          <a:p>
            <a:r>
              <a:rPr lang="en-US" sz="2800" dirty="0"/>
              <a:t>President Wilson Statement Sabah Adventist News &amp; network (SANN)</a:t>
            </a:r>
          </a:p>
        </p:txBody>
      </p:sp>
    </p:spTree>
    <p:extLst>
      <p:ext uri="{BB962C8B-B14F-4D97-AF65-F5344CB8AC3E}">
        <p14:creationId xmlns:p14="http://schemas.microsoft.com/office/powerpoint/2010/main" val="416291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214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C062FC-4638-4830-9502-84258B3D32A1}"/>
              </a:ext>
            </a:extLst>
          </p:cNvPr>
          <p:cNvSpPr>
            <a:spLocks noGrp="1"/>
          </p:cNvSpPr>
          <p:nvPr>
            <p:ph type="title"/>
          </p:nvPr>
        </p:nvSpPr>
        <p:spPr>
          <a:xfrm>
            <a:off x="838200" y="-217581"/>
            <a:ext cx="10515600" cy="1325563"/>
          </a:xfrm>
        </p:spPr>
        <p:txBody>
          <a:bodyPr/>
          <a:lstStyle/>
          <a:p>
            <a:r>
              <a:rPr lang="en-US" dirty="0"/>
              <a:t>By Their Words Ye Shall Know Them?</a:t>
            </a:r>
          </a:p>
        </p:txBody>
      </p:sp>
      <p:pic>
        <p:nvPicPr>
          <p:cNvPr id="5" name="Picture 4">
            <a:extLst>
              <a:ext uri="{FF2B5EF4-FFF2-40B4-BE49-F238E27FC236}">
                <a16:creationId xmlns:a16="http://schemas.microsoft.com/office/drawing/2014/main" id="{5D630967-6F6A-4125-AB76-5E219945B5AB}"/>
              </a:ext>
            </a:extLst>
          </p:cNvPr>
          <p:cNvPicPr>
            <a:picLocks noChangeAspect="1"/>
          </p:cNvPicPr>
          <p:nvPr/>
        </p:nvPicPr>
        <p:blipFill>
          <a:blip r:embed="rId4"/>
          <a:stretch>
            <a:fillRect/>
          </a:stretch>
        </p:blipFill>
        <p:spPr>
          <a:xfrm>
            <a:off x="7693635" y="839071"/>
            <a:ext cx="3393440" cy="2402518"/>
          </a:xfrm>
          <a:prstGeom prst="rect">
            <a:avLst/>
          </a:prstGeom>
        </p:spPr>
      </p:pic>
      <p:sp>
        <p:nvSpPr>
          <p:cNvPr id="6" name="TextBox 5">
            <a:extLst>
              <a:ext uri="{FF2B5EF4-FFF2-40B4-BE49-F238E27FC236}">
                <a16:creationId xmlns:a16="http://schemas.microsoft.com/office/drawing/2014/main" id="{65D32C05-ED2C-425E-B317-A1DAD2B99F0D}"/>
              </a:ext>
            </a:extLst>
          </p:cNvPr>
          <p:cNvSpPr txBox="1"/>
          <p:nvPr/>
        </p:nvSpPr>
        <p:spPr>
          <a:xfrm>
            <a:off x="344198" y="899558"/>
            <a:ext cx="5387788" cy="1815882"/>
          </a:xfrm>
          <a:prstGeom prst="rect">
            <a:avLst/>
          </a:prstGeom>
          <a:noFill/>
        </p:spPr>
        <p:txBody>
          <a:bodyPr wrap="square" rtlCol="0">
            <a:spAutoFit/>
          </a:bodyPr>
          <a:lstStyle/>
          <a:p>
            <a:r>
              <a:rPr lang="en-US" sz="2800" b="1" dirty="0"/>
              <a:t>Ted Wilson’s Words: </a:t>
            </a:r>
            <a:r>
              <a:rPr lang="en-US" sz="2800" dirty="0"/>
              <a:t>study the Bible and SOP, spread the 3 angel’s messages, trust in the righteousness of Christ…</a:t>
            </a:r>
          </a:p>
        </p:txBody>
      </p:sp>
      <p:pic>
        <p:nvPicPr>
          <p:cNvPr id="7" name="A Message From Ted Wilson, Present Truth">
            <a:hlinkClick r:id="" action="ppaction://media"/>
            <a:extLst>
              <a:ext uri="{FF2B5EF4-FFF2-40B4-BE49-F238E27FC236}">
                <a16:creationId xmlns:a16="http://schemas.microsoft.com/office/drawing/2014/main" id="{1A0B3103-8A02-4C72-9D63-AA4989E8D9EA}"/>
              </a:ext>
            </a:extLst>
          </p:cNvPr>
          <p:cNvPicPr>
            <a:picLocks noChangeAspect="1"/>
          </p:cNvPicPr>
          <p:nvPr>
            <a:videoFile r:link="rId2"/>
            <p:extLst>
              <p:ext uri="{DAA4B4D4-6D71-4841-9C94-3DE7FCFB9230}">
                <p14:media xmlns:p14="http://schemas.microsoft.com/office/powerpoint/2010/main" r:embed="rId1">
                  <p14:fade in="3000" out="3000"/>
                </p14:media>
              </p:ext>
            </p:extLst>
          </p:nvPr>
        </p:nvPicPr>
        <p:blipFill>
          <a:blip r:embed="rId5"/>
          <a:stretch>
            <a:fillRect/>
          </a:stretch>
        </p:blipFill>
        <p:spPr>
          <a:xfrm>
            <a:off x="1368278" y="2925917"/>
            <a:ext cx="4727722" cy="2659344"/>
          </a:xfrm>
          <a:prstGeom prst="rect">
            <a:avLst/>
          </a:prstGeom>
        </p:spPr>
      </p:pic>
      <p:sp>
        <p:nvSpPr>
          <p:cNvPr id="8" name="TextBox 7">
            <a:extLst>
              <a:ext uri="{FF2B5EF4-FFF2-40B4-BE49-F238E27FC236}">
                <a16:creationId xmlns:a16="http://schemas.microsoft.com/office/drawing/2014/main" id="{873DE122-88B6-4EAC-83EA-7493076D3E3B}"/>
              </a:ext>
            </a:extLst>
          </p:cNvPr>
          <p:cNvSpPr txBox="1"/>
          <p:nvPr/>
        </p:nvSpPr>
        <p:spPr>
          <a:xfrm>
            <a:off x="122213" y="5795738"/>
            <a:ext cx="6226287" cy="923330"/>
          </a:xfrm>
          <a:prstGeom prst="rect">
            <a:avLst/>
          </a:prstGeom>
          <a:noFill/>
        </p:spPr>
        <p:txBody>
          <a:bodyPr wrap="square" rtlCol="0">
            <a:spAutoFit/>
          </a:bodyPr>
          <a:lstStyle/>
          <a:p>
            <a:r>
              <a:rPr lang="en-US" dirty="0"/>
              <a:t>“A Message from Ted Wilson, Present Truth”</a:t>
            </a:r>
          </a:p>
          <a:p>
            <a:endParaRPr lang="en-US" dirty="0"/>
          </a:p>
          <a:p>
            <a:r>
              <a:rPr lang="en-US" dirty="0"/>
              <a:t>7Lamps Ministries</a:t>
            </a:r>
          </a:p>
        </p:txBody>
      </p:sp>
      <p:pic>
        <p:nvPicPr>
          <p:cNvPr id="9" name="Picture 8">
            <a:extLst>
              <a:ext uri="{FF2B5EF4-FFF2-40B4-BE49-F238E27FC236}">
                <a16:creationId xmlns:a16="http://schemas.microsoft.com/office/drawing/2014/main" id="{CFAC5A42-C263-4502-A59D-D187449400BD}"/>
              </a:ext>
            </a:extLst>
          </p:cNvPr>
          <p:cNvPicPr>
            <a:picLocks noChangeAspect="1"/>
          </p:cNvPicPr>
          <p:nvPr/>
        </p:nvPicPr>
        <p:blipFill>
          <a:blip r:embed="rId6"/>
          <a:stretch>
            <a:fillRect/>
          </a:stretch>
        </p:blipFill>
        <p:spPr>
          <a:xfrm>
            <a:off x="7625080" y="3513412"/>
            <a:ext cx="2770094" cy="2770094"/>
          </a:xfrm>
          <a:prstGeom prst="rect">
            <a:avLst/>
          </a:prstGeom>
        </p:spPr>
      </p:pic>
    </p:spTree>
    <p:extLst>
      <p:ext uri="{BB962C8B-B14F-4D97-AF65-F5344CB8AC3E}">
        <p14:creationId xmlns:p14="http://schemas.microsoft.com/office/powerpoint/2010/main" val="2567913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254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9847C6C-E1FC-4680-B63C-321234D7DE7B}"/>
              </a:ext>
            </a:extLst>
          </p:cNvPr>
          <p:cNvSpPr txBox="1"/>
          <p:nvPr/>
        </p:nvSpPr>
        <p:spPr>
          <a:xfrm>
            <a:off x="340658" y="405802"/>
            <a:ext cx="11510683" cy="1384995"/>
          </a:xfrm>
          <a:prstGeom prst="rect">
            <a:avLst/>
          </a:prstGeom>
          <a:noFill/>
        </p:spPr>
        <p:txBody>
          <a:bodyPr wrap="square" rtlCol="0">
            <a:spAutoFit/>
          </a:bodyPr>
          <a:lstStyle/>
          <a:p>
            <a:r>
              <a:rPr lang="en-US" sz="2800" b="1" dirty="0"/>
              <a:t>Ted Wilsons actions: </a:t>
            </a:r>
            <a:r>
              <a:rPr lang="en-US" sz="2800" dirty="0"/>
              <a:t>Attended Ecumenical Meetings in Moscow, Tells the church members to not look for Sunday Laws, Creates the “Great Hope”—an ecumenical Great Controversy for an ecumenical church</a:t>
            </a:r>
          </a:p>
        </p:txBody>
      </p:sp>
      <p:pic>
        <p:nvPicPr>
          <p:cNvPr id="5" name="Picture 4">
            <a:extLst>
              <a:ext uri="{FF2B5EF4-FFF2-40B4-BE49-F238E27FC236}">
                <a16:creationId xmlns:a16="http://schemas.microsoft.com/office/drawing/2014/main" id="{E9F6C91F-C115-4064-B76D-F8A8576A86CA}"/>
              </a:ext>
            </a:extLst>
          </p:cNvPr>
          <p:cNvPicPr>
            <a:picLocks noChangeAspect="1"/>
          </p:cNvPicPr>
          <p:nvPr/>
        </p:nvPicPr>
        <p:blipFill>
          <a:blip r:embed="rId2"/>
          <a:stretch>
            <a:fillRect/>
          </a:stretch>
        </p:blipFill>
        <p:spPr>
          <a:xfrm>
            <a:off x="5674360" y="1790797"/>
            <a:ext cx="6440591" cy="2745170"/>
          </a:xfrm>
          <a:prstGeom prst="rect">
            <a:avLst/>
          </a:prstGeom>
        </p:spPr>
      </p:pic>
      <p:pic>
        <p:nvPicPr>
          <p:cNvPr id="6" name="Picture 5">
            <a:extLst>
              <a:ext uri="{FF2B5EF4-FFF2-40B4-BE49-F238E27FC236}">
                <a16:creationId xmlns:a16="http://schemas.microsoft.com/office/drawing/2014/main" id="{7A4EFBAF-013A-49EE-98DB-8B80749E5F38}"/>
              </a:ext>
            </a:extLst>
          </p:cNvPr>
          <p:cNvPicPr>
            <a:picLocks noChangeAspect="1"/>
          </p:cNvPicPr>
          <p:nvPr/>
        </p:nvPicPr>
        <p:blipFill>
          <a:blip r:embed="rId3"/>
          <a:stretch>
            <a:fillRect/>
          </a:stretch>
        </p:blipFill>
        <p:spPr>
          <a:xfrm>
            <a:off x="233680" y="1790797"/>
            <a:ext cx="4510788" cy="3004185"/>
          </a:xfrm>
          <a:prstGeom prst="rect">
            <a:avLst/>
          </a:prstGeom>
        </p:spPr>
      </p:pic>
      <p:pic>
        <p:nvPicPr>
          <p:cNvPr id="7" name="Picture 6">
            <a:extLst>
              <a:ext uri="{FF2B5EF4-FFF2-40B4-BE49-F238E27FC236}">
                <a16:creationId xmlns:a16="http://schemas.microsoft.com/office/drawing/2014/main" id="{3B0F5647-F0C8-4397-A091-9408F571B1C6}"/>
              </a:ext>
            </a:extLst>
          </p:cNvPr>
          <p:cNvPicPr>
            <a:picLocks noChangeAspect="1"/>
          </p:cNvPicPr>
          <p:nvPr/>
        </p:nvPicPr>
        <p:blipFill rotWithShape="1">
          <a:blip r:embed="rId4"/>
          <a:srcRect t="39378" b="25367"/>
          <a:stretch/>
        </p:blipFill>
        <p:spPr>
          <a:xfrm>
            <a:off x="1024934" y="4141589"/>
            <a:ext cx="9856028" cy="2310609"/>
          </a:xfrm>
          <a:prstGeom prst="rect">
            <a:avLst/>
          </a:prstGeom>
        </p:spPr>
      </p:pic>
    </p:spTree>
    <p:extLst>
      <p:ext uri="{BB962C8B-B14F-4D97-AF65-F5344CB8AC3E}">
        <p14:creationId xmlns:p14="http://schemas.microsoft.com/office/powerpoint/2010/main" val="31209482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EF7E272-B10E-44F6-8084-6F1CFF0D11A5}"/>
              </a:ext>
            </a:extLst>
          </p:cNvPr>
          <p:cNvPicPr>
            <a:picLocks noChangeAspect="1"/>
          </p:cNvPicPr>
          <p:nvPr/>
        </p:nvPicPr>
        <p:blipFill>
          <a:blip r:embed="rId2"/>
          <a:stretch>
            <a:fillRect/>
          </a:stretch>
        </p:blipFill>
        <p:spPr>
          <a:xfrm>
            <a:off x="3779993" y="0"/>
            <a:ext cx="8402801" cy="3916998"/>
          </a:xfrm>
          <a:prstGeom prst="rect">
            <a:avLst/>
          </a:prstGeom>
        </p:spPr>
      </p:pic>
      <p:sp>
        <p:nvSpPr>
          <p:cNvPr id="4" name="TextBox 3">
            <a:extLst>
              <a:ext uri="{FF2B5EF4-FFF2-40B4-BE49-F238E27FC236}">
                <a16:creationId xmlns:a16="http://schemas.microsoft.com/office/drawing/2014/main" id="{685D7C79-BB21-4A06-9FEC-B6C74C6742B1}"/>
              </a:ext>
            </a:extLst>
          </p:cNvPr>
          <p:cNvSpPr txBox="1"/>
          <p:nvPr/>
        </p:nvSpPr>
        <p:spPr>
          <a:xfrm>
            <a:off x="9206" y="44405"/>
            <a:ext cx="3657119" cy="3970318"/>
          </a:xfrm>
          <a:prstGeom prst="rect">
            <a:avLst/>
          </a:prstGeom>
          <a:noFill/>
        </p:spPr>
        <p:txBody>
          <a:bodyPr wrap="square" rtlCol="0">
            <a:spAutoFit/>
          </a:bodyPr>
          <a:lstStyle/>
          <a:p>
            <a:r>
              <a:rPr lang="en-US" sz="2800" dirty="0">
                <a:solidFill>
                  <a:srgbClr val="FF0000"/>
                </a:solidFill>
              </a:rPr>
              <a:t>“Be ye not unequally yoked together with unbelievers: for what fellowship hath righteousness with unrighteousness? and what communion hath light with darkness?” 2 Cor. 6:14</a:t>
            </a:r>
          </a:p>
        </p:txBody>
      </p:sp>
      <p:sp>
        <p:nvSpPr>
          <p:cNvPr id="5" name="Rectangle 4">
            <a:extLst>
              <a:ext uri="{FF2B5EF4-FFF2-40B4-BE49-F238E27FC236}">
                <a16:creationId xmlns:a16="http://schemas.microsoft.com/office/drawing/2014/main" id="{6C210A99-C17F-4AE7-BCBA-4E184672E7E3}"/>
              </a:ext>
            </a:extLst>
          </p:cNvPr>
          <p:cNvSpPr/>
          <p:nvPr/>
        </p:nvSpPr>
        <p:spPr>
          <a:xfrm>
            <a:off x="358588" y="4290248"/>
            <a:ext cx="11707906" cy="1384995"/>
          </a:xfrm>
          <a:prstGeom prst="rect">
            <a:avLst/>
          </a:prstGeom>
        </p:spPr>
        <p:txBody>
          <a:bodyPr wrap="square">
            <a:spAutoFit/>
          </a:bodyPr>
          <a:lstStyle/>
          <a:p>
            <a:r>
              <a:rPr lang="en-US" sz="2800" dirty="0"/>
              <a:t>Is. 29:13 “Wherefore the Lord said, </a:t>
            </a:r>
            <a:r>
              <a:rPr lang="en-US" sz="2800" b="1" dirty="0"/>
              <a:t>Forasmuch as this people draw near me with their mouth, and with their lips do </a:t>
            </a:r>
            <a:r>
              <a:rPr lang="en-US" sz="2800" b="1" dirty="0" err="1"/>
              <a:t>honour</a:t>
            </a:r>
            <a:r>
              <a:rPr lang="en-US" sz="2800" b="1" dirty="0"/>
              <a:t> me, but have removed their heart far from me, and their fear toward me is taught by the </a:t>
            </a:r>
            <a:r>
              <a:rPr lang="en-US" sz="2800" b="1" u="sng" dirty="0"/>
              <a:t>precept of men</a:t>
            </a:r>
            <a:r>
              <a:rPr lang="en-US" sz="2800" dirty="0"/>
              <a:t>”</a:t>
            </a:r>
          </a:p>
        </p:txBody>
      </p:sp>
      <p:sp>
        <p:nvSpPr>
          <p:cNvPr id="6" name="TextBox 5">
            <a:extLst>
              <a:ext uri="{FF2B5EF4-FFF2-40B4-BE49-F238E27FC236}">
                <a16:creationId xmlns:a16="http://schemas.microsoft.com/office/drawing/2014/main" id="{6B98566B-BC27-4BEE-84B6-0FD8F25C2EE4}"/>
              </a:ext>
            </a:extLst>
          </p:cNvPr>
          <p:cNvSpPr txBox="1"/>
          <p:nvPr/>
        </p:nvSpPr>
        <p:spPr>
          <a:xfrm>
            <a:off x="1144851" y="5940007"/>
            <a:ext cx="10354235" cy="523220"/>
          </a:xfrm>
          <a:prstGeom prst="rect">
            <a:avLst/>
          </a:prstGeom>
          <a:noFill/>
        </p:spPr>
        <p:txBody>
          <a:bodyPr wrap="square" rtlCol="0">
            <a:spAutoFit/>
          </a:bodyPr>
          <a:lstStyle/>
          <a:p>
            <a:r>
              <a:rPr lang="en-US" sz="2800" i="1" dirty="0">
                <a:solidFill>
                  <a:srgbClr val="002060"/>
                </a:solidFill>
                <a:effectLst>
                  <a:outerShdw blurRad="38100" dist="38100" dir="2700000" algn="tl">
                    <a:srgbClr val="000000">
                      <a:alpha val="43137"/>
                    </a:srgbClr>
                  </a:outerShdw>
                </a:effectLst>
              </a:rPr>
              <a:t>Guard Against Those Who Claim Sole Possession of “Present Truth”</a:t>
            </a:r>
          </a:p>
        </p:txBody>
      </p:sp>
    </p:spTree>
    <p:extLst>
      <p:ext uri="{BB962C8B-B14F-4D97-AF65-F5344CB8AC3E}">
        <p14:creationId xmlns:p14="http://schemas.microsoft.com/office/powerpoint/2010/main" val="32014123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EB291FD-7B75-4208-98AF-935408F997F3}"/>
              </a:ext>
            </a:extLst>
          </p:cNvPr>
          <p:cNvSpPr/>
          <p:nvPr/>
        </p:nvSpPr>
        <p:spPr>
          <a:xfrm>
            <a:off x="5782234" y="1164134"/>
            <a:ext cx="6096000" cy="5693866"/>
          </a:xfrm>
          <a:prstGeom prst="rect">
            <a:avLst/>
          </a:prstGeom>
        </p:spPr>
        <p:txBody>
          <a:bodyPr>
            <a:spAutoFit/>
          </a:bodyPr>
          <a:lstStyle/>
          <a:p>
            <a:r>
              <a:rPr lang="en-US" sz="2800" dirty="0"/>
              <a:t>"</a:t>
            </a:r>
            <a:r>
              <a:rPr lang="en-US" sz="2800" b="1" u="sng" dirty="0"/>
              <a:t>God has a church. It is not the great cathedral, neither is it the national establishment, neither is it the various denominations; it is the people who love God and keep His commandments</a:t>
            </a:r>
            <a:r>
              <a:rPr lang="en-US" sz="2800" dirty="0"/>
              <a:t>. "Where two or three are gathered together in my name, there am I in the midst of them" (Matthew 18:20). Where Christ is even among the humble few, this is Christ's church, </a:t>
            </a:r>
            <a:r>
              <a:rPr lang="en-US" sz="2800" b="1" u="sng" dirty="0"/>
              <a:t>for the presence of the High and Holy One who </a:t>
            </a:r>
            <a:r>
              <a:rPr lang="en-US" sz="2800" b="1" u="sng" dirty="0" err="1"/>
              <a:t>inhabiteth</a:t>
            </a:r>
            <a:r>
              <a:rPr lang="en-US" sz="2800" b="1" u="sng" dirty="0"/>
              <a:t> eternity can alone constitute a church.</a:t>
            </a:r>
            <a:r>
              <a:rPr lang="en-US" sz="2800" dirty="0"/>
              <a:t> “--Upward Look 315</a:t>
            </a:r>
          </a:p>
        </p:txBody>
      </p:sp>
      <p:pic>
        <p:nvPicPr>
          <p:cNvPr id="5" name="Picture 4">
            <a:extLst>
              <a:ext uri="{FF2B5EF4-FFF2-40B4-BE49-F238E27FC236}">
                <a16:creationId xmlns:a16="http://schemas.microsoft.com/office/drawing/2014/main" id="{7E0CE73D-A240-4DFF-BA2F-1F145BEBBB4F}"/>
              </a:ext>
            </a:extLst>
          </p:cNvPr>
          <p:cNvPicPr>
            <a:picLocks noChangeAspect="1"/>
          </p:cNvPicPr>
          <p:nvPr/>
        </p:nvPicPr>
        <p:blipFill>
          <a:blip r:embed="rId2"/>
          <a:stretch>
            <a:fillRect/>
          </a:stretch>
        </p:blipFill>
        <p:spPr>
          <a:xfrm>
            <a:off x="1002365" y="380999"/>
            <a:ext cx="4295775" cy="6325067"/>
          </a:xfrm>
          <a:prstGeom prst="rect">
            <a:avLst/>
          </a:prstGeom>
        </p:spPr>
      </p:pic>
      <p:sp>
        <p:nvSpPr>
          <p:cNvPr id="6" name="TextBox 5">
            <a:extLst>
              <a:ext uri="{FF2B5EF4-FFF2-40B4-BE49-F238E27FC236}">
                <a16:creationId xmlns:a16="http://schemas.microsoft.com/office/drawing/2014/main" id="{4180811A-C405-485E-BB9D-1F5520301D8C}"/>
              </a:ext>
            </a:extLst>
          </p:cNvPr>
          <p:cNvSpPr txBox="1"/>
          <p:nvPr/>
        </p:nvSpPr>
        <p:spPr>
          <a:xfrm>
            <a:off x="5665694" y="286871"/>
            <a:ext cx="5692588" cy="646331"/>
          </a:xfrm>
          <a:prstGeom prst="rect">
            <a:avLst/>
          </a:prstGeom>
          <a:noFill/>
        </p:spPr>
        <p:txBody>
          <a:bodyPr wrap="square" rtlCol="0">
            <a:spAutoFit/>
          </a:bodyPr>
          <a:lstStyle/>
          <a:p>
            <a:pPr algn="ctr"/>
            <a:r>
              <a:rPr lang="en-US" sz="3600" i="1" dirty="0">
                <a:solidFill>
                  <a:srgbClr val="002060"/>
                </a:solidFill>
              </a:rPr>
              <a:t>Let the Prophetess Speak!</a:t>
            </a:r>
          </a:p>
        </p:txBody>
      </p:sp>
    </p:spTree>
    <p:extLst>
      <p:ext uri="{BB962C8B-B14F-4D97-AF65-F5344CB8AC3E}">
        <p14:creationId xmlns:p14="http://schemas.microsoft.com/office/powerpoint/2010/main" val="20567915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7A91C6-B8B0-4682-84E9-1DE3EB408DA8}"/>
              </a:ext>
            </a:extLst>
          </p:cNvPr>
          <p:cNvSpPr>
            <a:spLocks noGrp="1"/>
          </p:cNvSpPr>
          <p:nvPr>
            <p:ph type="title"/>
          </p:nvPr>
        </p:nvSpPr>
        <p:spPr>
          <a:xfrm>
            <a:off x="838200" y="-244475"/>
            <a:ext cx="10515600" cy="1325563"/>
          </a:xfrm>
        </p:spPr>
        <p:txBody>
          <a:bodyPr/>
          <a:lstStyle/>
          <a:p>
            <a:r>
              <a:rPr lang="en-US" dirty="0"/>
              <a:t>Ok then, What is Present Truth?</a:t>
            </a:r>
          </a:p>
        </p:txBody>
      </p:sp>
      <p:sp>
        <p:nvSpPr>
          <p:cNvPr id="4" name="Rectangle 3">
            <a:extLst>
              <a:ext uri="{FF2B5EF4-FFF2-40B4-BE49-F238E27FC236}">
                <a16:creationId xmlns:a16="http://schemas.microsoft.com/office/drawing/2014/main" id="{44791976-154E-415F-8E0E-D7313961E27A}"/>
              </a:ext>
            </a:extLst>
          </p:cNvPr>
          <p:cNvSpPr/>
          <p:nvPr/>
        </p:nvSpPr>
        <p:spPr>
          <a:xfrm>
            <a:off x="0" y="764443"/>
            <a:ext cx="12192000" cy="6124754"/>
          </a:xfrm>
          <a:prstGeom prst="rect">
            <a:avLst/>
          </a:prstGeom>
        </p:spPr>
        <p:txBody>
          <a:bodyPr wrap="square">
            <a:spAutoFit/>
          </a:bodyPr>
          <a:lstStyle/>
          <a:p>
            <a:r>
              <a:rPr lang="en-US" sz="2800" dirty="0"/>
              <a:t>3T, p. 448 “I was shown that the </a:t>
            </a:r>
            <a:r>
              <a:rPr lang="en-US" sz="2800" b="1" dirty="0"/>
              <a:t>only safe position for Brother B is to sit at the feet of Jesus and learn the way of life more perfectly</a:t>
            </a:r>
            <a:r>
              <a:rPr lang="en-US" sz="2800" dirty="0"/>
              <a:t>. His doctrine shall drop as the rain, and His speech shall distill as the dew, upon the heart of the humble and teachable. Brother B must obtain a teachable disposition. He is not to sit as a judge, but as a learner; not to cavil, but to believe; not to question and find fault and oppose, but to listen. Pride must give way to humility, and prejudice must be exchanged for candor, or the gracious words of Christ will be in vain to him. My brother, you may reason with your blind judgment and unsanctified mind until the day of God and not advance a step toward heaven; </a:t>
            </a:r>
            <a:r>
              <a:rPr lang="en-US" sz="2800" b="1" dirty="0"/>
              <a:t>you may debate and investigate and search learned authors, and even the Scriptures, and yet grow more and more self-deceived, and become darker and darker, as did the Jews in reference to Christ</a:t>
            </a:r>
            <a:r>
              <a:rPr lang="en-US" sz="2800" dirty="0"/>
              <a:t>. </a:t>
            </a:r>
            <a:r>
              <a:rPr lang="en-US" sz="2800" b="1" u="sng" dirty="0"/>
              <a:t>What was their fault? They rejected the light which God had already given them and were seeking for some new light by which they might so interpret the Scriptures as to sustain their actions</a:t>
            </a:r>
            <a:r>
              <a:rPr lang="en-US" sz="2800" dirty="0"/>
              <a:t>. </a:t>
            </a:r>
          </a:p>
        </p:txBody>
      </p:sp>
    </p:spTree>
    <p:extLst>
      <p:ext uri="{BB962C8B-B14F-4D97-AF65-F5344CB8AC3E}">
        <p14:creationId xmlns:p14="http://schemas.microsoft.com/office/powerpoint/2010/main" val="8327483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49D7503-94C0-418C-9BB3-999D150367F6}"/>
              </a:ext>
            </a:extLst>
          </p:cNvPr>
          <p:cNvSpPr/>
          <p:nvPr/>
        </p:nvSpPr>
        <p:spPr>
          <a:xfrm>
            <a:off x="0" y="235525"/>
            <a:ext cx="12192000" cy="6555641"/>
          </a:xfrm>
          <a:prstGeom prst="rect">
            <a:avLst/>
          </a:prstGeom>
        </p:spPr>
        <p:txBody>
          <a:bodyPr wrap="square">
            <a:spAutoFit/>
          </a:bodyPr>
          <a:lstStyle/>
          <a:p>
            <a:r>
              <a:rPr lang="en-US" sz="2800" dirty="0"/>
              <a:t>You are doing the same; </a:t>
            </a:r>
            <a:r>
              <a:rPr lang="en-US" sz="2800" b="1" dirty="0"/>
              <a:t>you pass over the light that God has seen fit to give you in the publications upon present truth and in His word, and are seeking doctrines of your own, theories which cannot be sustained by the word of God</a:t>
            </a:r>
            <a:r>
              <a:rPr lang="en-US" sz="2800" dirty="0"/>
              <a:t>. When you become as a little child, willing to be led, and when your understanding is sanctified and your will and prejudices surrendered, such a light will be shed abroad in your heart as will illumine the Scriptures and show you present truth in its beautiful harmony. </a:t>
            </a:r>
            <a:r>
              <a:rPr lang="en-US" sz="2800" b="1" dirty="0"/>
              <a:t>It will appear like a golden chain, link joined to link in a perfect whole.</a:t>
            </a:r>
            <a:r>
              <a:rPr lang="en-US" sz="2800" dirty="0"/>
              <a:t> “Except ye be converted, and become as little children, ye shall not enter into the kingdom of heaven.” “Learn of Me,” says Christ; “for I am meek and lowly in heart: and ye shall find rest unto your souls.” If you have indeed entered the school of Christ, He expects you to manifest in your character and deportment the lowliness which is so beautifully exemplified in His character. Christ will not undertake to teach the self-righteous, self-conceited, and self-willed. If such come to Him with the inquiry, What is truth? He gives them no answer. It is only the meek that He will guide in judgment; the meek will He teach His way.”</a:t>
            </a:r>
          </a:p>
        </p:txBody>
      </p:sp>
    </p:spTree>
    <p:extLst>
      <p:ext uri="{BB962C8B-B14F-4D97-AF65-F5344CB8AC3E}">
        <p14:creationId xmlns:p14="http://schemas.microsoft.com/office/powerpoint/2010/main" val="100818846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2855</Words>
  <Application>Microsoft Office PowerPoint</Application>
  <PresentationFormat>Widescreen</PresentationFormat>
  <Paragraphs>66</Paragraphs>
  <Slides>20</Slides>
  <Notes>0</Notes>
  <HiddenSlides>0</HiddenSlides>
  <MMClips>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20</vt:i4>
      </vt:variant>
    </vt:vector>
  </HeadingPairs>
  <TitlesOfParts>
    <vt:vector size="24" baseType="lpstr">
      <vt:lpstr>Arial</vt:lpstr>
      <vt:lpstr>Calibri</vt:lpstr>
      <vt:lpstr>Calibri Light</vt:lpstr>
      <vt:lpstr>Office Theme</vt:lpstr>
      <vt:lpstr>“Present Truth”</vt:lpstr>
      <vt:lpstr>Who’s Right???</vt:lpstr>
      <vt:lpstr>Ted Wilson Speaks About Sunday Laws</vt:lpstr>
      <vt:lpstr>By Their Words Ye Shall Know Them?</vt:lpstr>
      <vt:lpstr>PowerPoint Presentation</vt:lpstr>
      <vt:lpstr>PowerPoint Presentation</vt:lpstr>
      <vt:lpstr>PowerPoint Presentation</vt:lpstr>
      <vt:lpstr>Ok then, What is Present Truth?</vt:lpstr>
      <vt:lpstr>PowerPoint Presentation</vt:lpstr>
      <vt:lpstr>In Other Words…</vt:lpstr>
      <vt:lpstr>PowerPoint Presentation</vt:lpstr>
      <vt:lpstr>Getting Closer…</vt:lpstr>
      <vt:lpstr>PowerPoint Presentation</vt:lpstr>
      <vt:lpstr>The 3rd Angel’s Message is Present Truth, and is Our ONLY Job!</vt:lpstr>
      <vt:lpstr>PowerPoint Presentation</vt:lpstr>
      <vt:lpstr>Early Writings Explains…</vt:lpstr>
      <vt:lpstr>PowerPoint Presentation</vt:lpstr>
      <vt:lpstr>PowerPoint Presentation</vt:lpstr>
      <vt:lpstr>Lastly, Beware of All Distractions!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Why Christianity? pt 3</dc:title>
  <dc:creator>Kody Morey</dc:creator>
  <cp:lastModifiedBy>Kody Morey</cp:lastModifiedBy>
  <cp:revision>2</cp:revision>
  <dcterms:created xsi:type="dcterms:W3CDTF">2019-09-21T19:22:14Z</dcterms:created>
  <dcterms:modified xsi:type="dcterms:W3CDTF">2019-12-14T01:13:57Z</dcterms:modified>
</cp:coreProperties>
</file>