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81" r:id="rId4"/>
    <p:sldId id="282" r:id="rId5"/>
    <p:sldId id="283" r:id="rId6"/>
    <p:sldId id="284" r:id="rId7"/>
    <p:sldId id="285" r:id="rId8"/>
    <p:sldId id="286" r:id="rId9"/>
    <p:sldId id="287" r:id="rId10"/>
    <p:sldId id="288" r:id="rId11"/>
    <p:sldId id="289" r:id="rId12"/>
    <p:sldId id="290" r:id="rId13"/>
    <p:sldId id="291" r:id="rId14"/>
    <p:sldId id="292"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309" r:id="rId32"/>
    <p:sldId id="311" r:id="rId33"/>
    <p:sldId id="312" r:id="rId34"/>
    <p:sldId id="314" r:id="rId35"/>
    <p:sldId id="315" r:id="rId36"/>
    <p:sldId id="313" r:id="rId37"/>
    <p:sldId id="316" r:id="rId38"/>
    <p:sldId id="317" r:id="rId39"/>
    <p:sldId id="318" r:id="rId40"/>
    <p:sldId id="320" r:id="rId41"/>
    <p:sldId id="321" r:id="rId42"/>
    <p:sldId id="322" r:id="rId43"/>
    <p:sldId id="323" r:id="rId44"/>
    <p:sldId id="324" r:id="rId45"/>
    <p:sldId id="325" r:id="rId46"/>
    <p:sldId id="326" r:id="rId47"/>
    <p:sldId id="327" r:id="rId48"/>
    <p:sldId id="328" r:id="rId49"/>
    <p:sldId id="329" r:id="rId50"/>
    <p:sldId id="330" r:id="rId51"/>
    <p:sldId id="331" r:id="rId52"/>
    <p:sldId id="332" r:id="rId53"/>
    <p:sldId id="333" r:id="rId54"/>
    <p:sldId id="334" r:id="rId55"/>
    <p:sldId id="335" r:id="rId56"/>
    <p:sldId id="319" r:id="rId57"/>
    <p:sldId id="310" r:id="rId58"/>
    <p:sldId id="270" r:id="rId59"/>
    <p:sldId id="28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dy Morey" initials="KM" lastIdx="1" clrIdx="0">
    <p:extLst>
      <p:ext uri="{19B8F6BF-5375-455C-9EA6-DF929625EA0E}">
        <p15:presenceInfo xmlns:p15="http://schemas.microsoft.com/office/powerpoint/2012/main" userId="cc69656789aaa0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01B3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0D391E-3A98-4EC6-AE33-5542D5703C10}" v="373" dt="2019-12-25T00:54:52.6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5" d="100"/>
          <a:sy n="85" d="100"/>
        </p:scale>
        <p:origin x="5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dy Morey" userId="cc69656789aaa046" providerId="LiveId" clId="{CAFFB624-D87B-40F7-8EB4-97EDE0427773}"/>
    <pc:docChg chg="undo custSel mod addSld delSld modSld">
      <pc:chgData name="Kody Morey" userId="cc69656789aaa046" providerId="LiveId" clId="{CAFFB624-D87B-40F7-8EB4-97EDE0427773}" dt="2019-12-25T00:56:32.509" v="22772" actId="20577"/>
      <pc:docMkLst>
        <pc:docMk/>
      </pc:docMkLst>
      <pc:sldChg chg="modSp">
        <pc:chgData name="Kody Morey" userId="cc69656789aaa046" providerId="LiveId" clId="{CAFFB624-D87B-40F7-8EB4-97EDE0427773}" dt="2019-12-25T00:56:32.509" v="22772" actId="20577"/>
        <pc:sldMkLst>
          <pc:docMk/>
          <pc:sldMk cId="1265859978" sldId="256"/>
        </pc:sldMkLst>
        <pc:spChg chg="mod">
          <ac:chgData name="Kody Morey" userId="cc69656789aaa046" providerId="LiveId" clId="{CAFFB624-D87B-40F7-8EB4-97EDE0427773}" dt="2019-12-24T00:47:43.389" v="1" actId="20577"/>
          <ac:spMkLst>
            <pc:docMk/>
            <pc:sldMk cId="1265859978" sldId="256"/>
            <ac:spMk id="2" creationId="{A9EA6C17-DD84-44DC-A912-77AE96D9FCF7}"/>
          </ac:spMkLst>
        </pc:spChg>
        <pc:spChg chg="mod">
          <ac:chgData name="Kody Morey" userId="cc69656789aaa046" providerId="LiveId" clId="{CAFFB624-D87B-40F7-8EB4-97EDE0427773}" dt="2019-12-25T00:56:32.509" v="22772" actId="20577"/>
          <ac:spMkLst>
            <pc:docMk/>
            <pc:sldMk cId="1265859978" sldId="256"/>
            <ac:spMk id="3" creationId="{0BF254D5-ED51-4213-8FD3-E6172812C832}"/>
          </ac:spMkLst>
        </pc:spChg>
      </pc:sldChg>
      <pc:sldChg chg="addSp delSp modSp">
        <pc:chgData name="Kody Morey" userId="cc69656789aaa046" providerId="LiveId" clId="{CAFFB624-D87B-40F7-8EB4-97EDE0427773}" dt="2019-12-24T00:53:40.645" v="125" actId="114"/>
        <pc:sldMkLst>
          <pc:docMk/>
          <pc:sldMk cId="1519285613" sldId="271"/>
        </pc:sldMkLst>
        <pc:spChg chg="add mod">
          <ac:chgData name="Kody Morey" userId="cc69656789aaa046" providerId="LiveId" clId="{CAFFB624-D87B-40F7-8EB4-97EDE0427773}" dt="2019-12-24T00:53:40.645" v="125" actId="114"/>
          <ac:spMkLst>
            <pc:docMk/>
            <pc:sldMk cId="1519285613" sldId="271"/>
            <ac:spMk id="4" creationId="{6DB5FF5A-0D48-4244-BEED-7BECF3770DDB}"/>
          </ac:spMkLst>
        </pc:spChg>
        <pc:picChg chg="add mod">
          <ac:chgData name="Kody Morey" userId="cc69656789aaa046" providerId="LiveId" clId="{CAFFB624-D87B-40F7-8EB4-97EDE0427773}" dt="2019-12-24T00:52:05.970" v="65" actId="26606"/>
          <ac:picMkLst>
            <pc:docMk/>
            <pc:sldMk cId="1519285613" sldId="271"/>
            <ac:picMk id="2" creationId="{579F3E87-51BE-4451-88A4-3186DE6ABBDF}"/>
          </ac:picMkLst>
        </pc:picChg>
        <pc:picChg chg="del">
          <ac:chgData name="Kody Morey" userId="cc69656789aaa046" providerId="LiveId" clId="{CAFFB624-D87B-40F7-8EB4-97EDE0427773}" dt="2019-12-24T00:49:36.911" v="63" actId="478"/>
          <ac:picMkLst>
            <pc:docMk/>
            <pc:sldMk cId="1519285613" sldId="271"/>
            <ac:picMk id="3" creationId="{E0A07B23-F944-4B5D-96B6-B3E5FB383C80}"/>
          </ac:picMkLst>
        </pc:picChg>
      </pc:sldChg>
      <pc:sldChg chg="del">
        <pc:chgData name="Kody Morey" userId="cc69656789aaa046" providerId="LiveId" clId="{CAFFB624-D87B-40F7-8EB4-97EDE0427773}" dt="2019-12-24T00:47:55.012" v="2" actId="47"/>
        <pc:sldMkLst>
          <pc:docMk/>
          <pc:sldMk cId="3341181766" sldId="272"/>
        </pc:sldMkLst>
      </pc:sldChg>
      <pc:sldChg chg="del">
        <pc:chgData name="Kody Morey" userId="cc69656789aaa046" providerId="LiveId" clId="{CAFFB624-D87B-40F7-8EB4-97EDE0427773}" dt="2019-12-24T00:47:55.418" v="3" actId="47"/>
        <pc:sldMkLst>
          <pc:docMk/>
          <pc:sldMk cId="1080132709" sldId="273"/>
        </pc:sldMkLst>
      </pc:sldChg>
      <pc:sldChg chg="del">
        <pc:chgData name="Kody Morey" userId="cc69656789aaa046" providerId="LiveId" clId="{CAFFB624-D87B-40F7-8EB4-97EDE0427773}" dt="2019-12-24T00:47:55.730" v="4" actId="47"/>
        <pc:sldMkLst>
          <pc:docMk/>
          <pc:sldMk cId="87900523" sldId="274"/>
        </pc:sldMkLst>
      </pc:sldChg>
      <pc:sldChg chg="del">
        <pc:chgData name="Kody Morey" userId="cc69656789aaa046" providerId="LiveId" clId="{CAFFB624-D87B-40F7-8EB4-97EDE0427773}" dt="2019-12-24T00:47:55.902" v="5" actId="47"/>
        <pc:sldMkLst>
          <pc:docMk/>
          <pc:sldMk cId="2775325749" sldId="275"/>
        </pc:sldMkLst>
      </pc:sldChg>
      <pc:sldChg chg="del">
        <pc:chgData name="Kody Morey" userId="cc69656789aaa046" providerId="LiveId" clId="{CAFFB624-D87B-40F7-8EB4-97EDE0427773}" dt="2019-12-24T00:47:56.074" v="6" actId="47"/>
        <pc:sldMkLst>
          <pc:docMk/>
          <pc:sldMk cId="1551063105" sldId="276"/>
        </pc:sldMkLst>
      </pc:sldChg>
      <pc:sldChg chg="del">
        <pc:chgData name="Kody Morey" userId="cc69656789aaa046" providerId="LiveId" clId="{CAFFB624-D87B-40F7-8EB4-97EDE0427773}" dt="2019-12-24T00:47:56.386" v="7" actId="47"/>
        <pc:sldMkLst>
          <pc:docMk/>
          <pc:sldMk cId="2366450803" sldId="277"/>
        </pc:sldMkLst>
      </pc:sldChg>
      <pc:sldChg chg="del">
        <pc:chgData name="Kody Morey" userId="cc69656789aaa046" providerId="LiveId" clId="{CAFFB624-D87B-40F7-8EB4-97EDE0427773}" dt="2019-12-24T00:47:56.449" v="8" actId="47"/>
        <pc:sldMkLst>
          <pc:docMk/>
          <pc:sldMk cId="800608566" sldId="278"/>
        </pc:sldMkLst>
      </pc:sldChg>
      <pc:sldChg chg="del">
        <pc:chgData name="Kody Morey" userId="cc69656789aaa046" providerId="LiveId" clId="{CAFFB624-D87B-40F7-8EB4-97EDE0427773}" dt="2019-12-24T00:47:56.558" v="9" actId="47"/>
        <pc:sldMkLst>
          <pc:docMk/>
          <pc:sldMk cId="4025190984" sldId="279"/>
        </pc:sldMkLst>
      </pc:sldChg>
      <pc:sldChg chg="del">
        <pc:chgData name="Kody Morey" userId="cc69656789aaa046" providerId="LiveId" clId="{CAFFB624-D87B-40F7-8EB4-97EDE0427773}" dt="2019-12-24T00:47:56.714" v="10" actId="47"/>
        <pc:sldMkLst>
          <pc:docMk/>
          <pc:sldMk cId="203515500" sldId="281"/>
        </pc:sldMkLst>
      </pc:sldChg>
      <pc:sldChg chg="addSp delSp modSp add">
        <pc:chgData name="Kody Morey" userId="cc69656789aaa046" providerId="LiveId" clId="{CAFFB624-D87B-40F7-8EB4-97EDE0427773}" dt="2019-12-24T01:01:14.744" v="166" actId="1076"/>
        <pc:sldMkLst>
          <pc:docMk/>
          <pc:sldMk cId="1438982751" sldId="281"/>
        </pc:sldMkLst>
        <pc:spChg chg="add mod">
          <ac:chgData name="Kody Morey" userId="cc69656789aaa046" providerId="LiveId" clId="{CAFFB624-D87B-40F7-8EB4-97EDE0427773}" dt="2019-12-24T00:57:31.665" v="157" actId="20577"/>
          <ac:spMkLst>
            <pc:docMk/>
            <pc:sldMk cId="1438982751" sldId="281"/>
            <ac:spMk id="2" creationId="{7653A001-6693-4539-85FA-EDCBD2809127}"/>
          </ac:spMkLst>
        </pc:spChg>
        <pc:picChg chg="add mod">
          <ac:chgData name="Kody Morey" userId="cc69656789aaa046" providerId="LiveId" clId="{CAFFB624-D87B-40F7-8EB4-97EDE0427773}" dt="2019-12-24T01:00:27.541" v="161" actId="1076"/>
          <ac:picMkLst>
            <pc:docMk/>
            <pc:sldMk cId="1438982751" sldId="281"/>
            <ac:picMk id="3" creationId="{BBEC321B-F4C5-4DF7-B5A7-3174999851F0}"/>
          </ac:picMkLst>
        </pc:picChg>
        <pc:picChg chg="add del mod">
          <ac:chgData name="Kody Morey" userId="cc69656789aaa046" providerId="LiveId" clId="{CAFFB624-D87B-40F7-8EB4-97EDE0427773}" dt="2019-12-24T01:00:57.020" v="164" actId="478"/>
          <ac:picMkLst>
            <pc:docMk/>
            <pc:sldMk cId="1438982751" sldId="281"/>
            <ac:picMk id="4" creationId="{182D6F40-6FBF-4EC6-A0A5-433169A0D491}"/>
          </ac:picMkLst>
        </pc:picChg>
        <pc:picChg chg="add mod">
          <ac:chgData name="Kody Morey" userId="cc69656789aaa046" providerId="LiveId" clId="{CAFFB624-D87B-40F7-8EB4-97EDE0427773}" dt="2019-12-24T01:01:14.744" v="166" actId="1076"/>
          <ac:picMkLst>
            <pc:docMk/>
            <pc:sldMk cId="1438982751" sldId="281"/>
            <ac:picMk id="5" creationId="{747FE0B8-13BB-49B0-81B8-7380276424B8}"/>
          </ac:picMkLst>
        </pc:picChg>
      </pc:sldChg>
      <pc:sldChg chg="addSp delSp modSp add setBg">
        <pc:chgData name="Kody Morey" userId="cc69656789aaa046" providerId="LiveId" clId="{CAFFB624-D87B-40F7-8EB4-97EDE0427773}" dt="2019-12-24T01:13:48.436" v="605" actId="20577"/>
        <pc:sldMkLst>
          <pc:docMk/>
          <pc:sldMk cId="259171667" sldId="282"/>
        </pc:sldMkLst>
        <pc:spChg chg="add mod">
          <ac:chgData name="Kody Morey" userId="cc69656789aaa046" providerId="LiveId" clId="{CAFFB624-D87B-40F7-8EB4-97EDE0427773}" dt="2019-12-24T01:06:23.872" v="223" actId="14100"/>
          <ac:spMkLst>
            <pc:docMk/>
            <pc:sldMk cId="259171667" sldId="282"/>
            <ac:spMk id="2" creationId="{39C5C2C7-68CC-4C63-B8ED-FDBAAA61E16D}"/>
          </ac:spMkLst>
        </pc:spChg>
        <pc:spChg chg="add mod">
          <ac:chgData name="Kody Morey" userId="cc69656789aaa046" providerId="LiveId" clId="{CAFFB624-D87B-40F7-8EB4-97EDE0427773}" dt="2019-12-24T01:13:48.436" v="605" actId="20577"/>
          <ac:spMkLst>
            <pc:docMk/>
            <pc:sldMk cId="259171667" sldId="282"/>
            <ac:spMk id="6" creationId="{C54FA3C5-48AA-4AC5-8DBD-95521557C3A1}"/>
          </ac:spMkLst>
        </pc:spChg>
        <pc:picChg chg="add mod modCrop">
          <ac:chgData name="Kody Morey" userId="cc69656789aaa046" providerId="LiveId" clId="{CAFFB624-D87B-40F7-8EB4-97EDE0427773}" dt="2019-12-24T01:06:15.421" v="221" actId="1076"/>
          <ac:picMkLst>
            <pc:docMk/>
            <pc:sldMk cId="259171667" sldId="282"/>
            <ac:picMk id="3" creationId="{958A914B-750B-4FED-BAFF-FBB6EF327D23}"/>
          </ac:picMkLst>
        </pc:picChg>
        <pc:picChg chg="add del">
          <ac:chgData name="Kody Morey" userId="cc69656789aaa046" providerId="LiveId" clId="{CAFFB624-D87B-40F7-8EB4-97EDE0427773}" dt="2019-12-24T01:06:41.193" v="225" actId="478"/>
          <ac:picMkLst>
            <pc:docMk/>
            <pc:sldMk cId="259171667" sldId="282"/>
            <ac:picMk id="4" creationId="{846CA36D-6FB2-4A49-9169-ABB130CEB2FB}"/>
          </ac:picMkLst>
        </pc:picChg>
        <pc:picChg chg="add mod modCrop">
          <ac:chgData name="Kody Morey" userId="cc69656789aaa046" providerId="LiveId" clId="{CAFFB624-D87B-40F7-8EB4-97EDE0427773}" dt="2019-12-24T01:10:52.923" v="229" actId="1076"/>
          <ac:picMkLst>
            <pc:docMk/>
            <pc:sldMk cId="259171667" sldId="282"/>
            <ac:picMk id="5" creationId="{D07DA494-5530-40C0-9B9F-1CFA49176B02}"/>
          </ac:picMkLst>
        </pc:picChg>
      </pc:sldChg>
      <pc:sldChg chg="del">
        <pc:chgData name="Kody Morey" userId="cc69656789aaa046" providerId="LiveId" clId="{CAFFB624-D87B-40F7-8EB4-97EDE0427773}" dt="2019-12-24T00:48:08.961" v="62" actId="47"/>
        <pc:sldMkLst>
          <pc:docMk/>
          <pc:sldMk cId="3196677306" sldId="282"/>
        </pc:sldMkLst>
      </pc:sldChg>
      <pc:sldChg chg="del">
        <pc:chgData name="Kody Morey" userId="cc69656789aaa046" providerId="LiveId" clId="{CAFFB624-D87B-40F7-8EB4-97EDE0427773}" dt="2019-12-24T00:47:56.886" v="11" actId="47"/>
        <pc:sldMkLst>
          <pc:docMk/>
          <pc:sldMk cId="2828149523" sldId="283"/>
        </pc:sldMkLst>
      </pc:sldChg>
      <pc:sldChg chg="addSp modSp add">
        <pc:chgData name="Kody Morey" userId="cc69656789aaa046" providerId="LiveId" clId="{CAFFB624-D87B-40F7-8EB4-97EDE0427773}" dt="2019-12-24T01:17:48.070" v="648" actId="1076"/>
        <pc:sldMkLst>
          <pc:docMk/>
          <pc:sldMk cId="4158234820" sldId="283"/>
        </pc:sldMkLst>
        <pc:spChg chg="add mod">
          <ac:chgData name="Kody Morey" userId="cc69656789aaa046" providerId="LiveId" clId="{CAFFB624-D87B-40F7-8EB4-97EDE0427773}" dt="2019-12-24T01:15:07.128" v="633" actId="1076"/>
          <ac:spMkLst>
            <pc:docMk/>
            <pc:sldMk cId="4158234820" sldId="283"/>
            <ac:spMk id="2" creationId="{C341DAE8-7885-47ED-AB22-62B87939EC50}"/>
          </ac:spMkLst>
        </pc:spChg>
        <pc:picChg chg="add mod modCrop">
          <ac:chgData name="Kody Morey" userId="cc69656789aaa046" providerId="LiveId" clId="{CAFFB624-D87B-40F7-8EB4-97EDE0427773}" dt="2019-12-24T01:17:48.070" v="648" actId="1076"/>
          <ac:picMkLst>
            <pc:docMk/>
            <pc:sldMk cId="4158234820" sldId="283"/>
            <ac:picMk id="3" creationId="{F8A98B1A-2BAB-4A91-B3EE-E3229D49FD84}"/>
          </ac:picMkLst>
        </pc:picChg>
        <pc:picChg chg="add mod">
          <ac:chgData name="Kody Morey" userId="cc69656789aaa046" providerId="LiveId" clId="{CAFFB624-D87B-40F7-8EB4-97EDE0427773}" dt="2019-12-24T01:17:45.896" v="647" actId="1076"/>
          <ac:picMkLst>
            <pc:docMk/>
            <pc:sldMk cId="4158234820" sldId="283"/>
            <ac:picMk id="4" creationId="{A08FA33A-C0EE-424E-AFEE-C43CFF6D99AA}"/>
          </ac:picMkLst>
        </pc:picChg>
      </pc:sldChg>
      <pc:sldChg chg="addSp modSp add">
        <pc:chgData name="Kody Morey" userId="cc69656789aaa046" providerId="LiveId" clId="{CAFFB624-D87B-40F7-8EB4-97EDE0427773}" dt="2019-12-24T01:25:24.295" v="804" actId="1076"/>
        <pc:sldMkLst>
          <pc:docMk/>
          <pc:sldMk cId="10687471" sldId="284"/>
        </pc:sldMkLst>
        <pc:spChg chg="add mod">
          <ac:chgData name="Kody Morey" userId="cc69656789aaa046" providerId="LiveId" clId="{CAFFB624-D87B-40F7-8EB4-97EDE0427773}" dt="2019-12-24T01:23:56.221" v="799" actId="313"/>
          <ac:spMkLst>
            <pc:docMk/>
            <pc:sldMk cId="10687471" sldId="284"/>
            <ac:spMk id="3" creationId="{9522D3D0-FCAA-4FB6-AA88-02A9B825A22E}"/>
          </ac:spMkLst>
        </pc:spChg>
        <pc:picChg chg="add mod">
          <ac:chgData name="Kody Morey" userId="cc69656789aaa046" providerId="LiveId" clId="{CAFFB624-D87B-40F7-8EB4-97EDE0427773}" dt="2019-12-24T01:19:55.841" v="651" actId="1076"/>
          <ac:picMkLst>
            <pc:docMk/>
            <pc:sldMk cId="10687471" sldId="284"/>
            <ac:picMk id="2" creationId="{08B7690A-74B3-487C-BA7A-4B2E5649569C}"/>
          </ac:picMkLst>
        </pc:picChg>
        <pc:picChg chg="add mod">
          <ac:chgData name="Kody Morey" userId="cc69656789aaa046" providerId="LiveId" clId="{CAFFB624-D87B-40F7-8EB4-97EDE0427773}" dt="2019-12-24T01:25:24.295" v="804" actId="1076"/>
          <ac:picMkLst>
            <pc:docMk/>
            <pc:sldMk cId="10687471" sldId="284"/>
            <ac:picMk id="4" creationId="{9AE6E789-3294-4F34-BFBD-73708869351B}"/>
          </ac:picMkLst>
        </pc:picChg>
      </pc:sldChg>
      <pc:sldChg chg="del">
        <pc:chgData name="Kody Morey" userId="cc69656789aaa046" providerId="LiveId" clId="{CAFFB624-D87B-40F7-8EB4-97EDE0427773}" dt="2019-12-24T00:47:57.292" v="12" actId="47"/>
        <pc:sldMkLst>
          <pc:docMk/>
          <pc:sldMk cId="3309758355" sldId="284"/>
        </pc:sldMkLst>
      </pc:sldChg>
      <pc:sldChg chg="addSp modSp add mod setBg">
        <pc:chgData name="Kody Morey" userId="cc69656789aaa046" providerId="LiveId" clId="{CAFFB624-D87B-40F7-8EB4-97EDE0427773}" dt="2019-12-24T01:27:32.684" v="809" actId="962"/>
        <pc:sldMkLst>
          <pc:docMk/>
          <pc:sldMk cId="2954552025" sldId="285"/>
        </pc:sldMkLst>
        <pc:picChg chg="add mod">
          <ac:chgData name="Kody Morey" userId="cc69656789aaa046" providerId="LiveId" clId="{CAFFB624-D87B-40F7-8EB4-97EDE0427773}" dt="2019-12-24T01:27:32.684" v="809" actId="962"/>
          <ac:picMkLst>
            <pc:docMk/>
            <pc:sldMk cId="2954552025" sldId="285"/>
            <ac:picMk id="2" creationId="{B358E13F-8319-4574-985F-0B0F29AAD987}"/>
          </ac:picMkLst>
        </pc:picChg>
      </pc:sldChg>
      <pc:sldChg chg="del">
        <pc:chgData name="Kody Morey" userId="cc69656789aaa046" providerId="LiveId" clId="{CAFFB624-D87B-40F7-8EB4-97EDE0427773}" dt="2019-12-24T00:48:08.555" v="60" actId="47"/>
        <pc:sldMkLst>
          <pc:docMk/>
          <pc:sldMk cId="4146205054" sldId="285"/>
        </pc:sldMkLst>
      </pc:sldChg>
      <pc:sldChg chg="del">
        <pc:chgData name="Kody Morey" userId="cc69656789aaa046" providerId="LiveId" clId="{CAFFB624-D87B-40F7-8EB4-97EDE0427773}" dt="2019-12-24T00:47:57.480" v="13" actId="47"/>
        <pc:sldMkLst>
          <pc:docMk/>
          <pc:sldMk cId="725284746" sldId="286"/>
        </pc:sldMkLst>
      </pc:sldChg>
      <pc:sldChg chg="addSp modSp add">
        <pc:chgData name="Kody Morey" userId="cc69656789aaa046" providerId="LiveId" clId="{CAFFB624-D87B-40F7-8EB4-97EDE0427773}" dt="2019-12-24T01:31:07.972" v="824" actId="732"/>
        <pc:sldMkLst>
          <pc:docMk/>
          <pc:sldMk cId="3034236208" sldId="286"/>
        </pc:sldMkLst>
        <pc:picChg chg="add mod">
          <ac:chgData name="Kody Morey" userId="cc69656789aaa046" providerId="LiveId" clId="{CAFFB624-D87B-40F7-8EB4-97EDE0427773}" dt="2019-12-24T01:28:55.533" v="812" actId="14100"/>
          <ac:picMkLst>
            <pc:docMk/>
            <pc:sldMk cId="3034236208" sldId="286"/>
            <ac:picMk id="2" creationId="{EF2532AD-0BB7-4FD5-AEAA-92B2EB4406B0}"/>
          </ac:picMkLst>
        </pc:picChg>
        <pc:picChg chg="add mod">
          <ac:chgData name="Kody Morey" userId="cc69656789aaa046" providerId="LiveId" clId="{CAFFB624-D87B-40F7-8EB4-97EDE0427773}" dt="2019-12-24T01:29:12.064" v="814" actId="14100"/>
          <ac:picMkLst>
            <pc:docMk/>
            <pc:sldMk cId="3034236208" sldId="286"/>
            <ac:picMk id="3" creationId="{FBA8AA9B-D5C1-4F0D-A54C-B740BFCFC98D}"/>
          </ac:picMkLst>
        </pc:picChg>
        <pc:picChg chg="add mod">
          <ac:chgData name="Kody Morey" userId="cc69656789aaa046" providerId="LiveId" clId="{CAFFB624-D87B-40F7-8EB4-97EDE0427773}" dt="2019-12-24T01:30:00.928" v="816" actId="14100"/>
          <ac:picMkLst>
            <pc:docMk/>
            <pc:sldMk cId="3034236208" sldId="286"/>
            <ac:picMk id="4" creationId="{23124EC5-7BE8-43EC-B3B8-32588898B0A2}"/>
          </ac:picMkLst>
        </pc:picChg>
        <pc:picChg chg="add mod modCrop">
          <ac:chgData name="Kody Morey" userId="cc69656789aaa046" providerId="LiveId" clId="{CAFFB624-D87B-40F7-8EB4-97EDE0427773}" dt="2019-12-24T01:31:07.972" v="824" actId="732"/>
          <ac:picMkLst>
            <pc:docMk/>
            <pc:sldMk cId="3034236208" sldId="286"/>
            <ac:picMk id="5" creationId="{AE22A023-CC59-4CD7-8E8C-6D09EF880244}"/>
          </ac:picMkLst>
        </pc:picChg>
      </pc:sldChg>
      <pc:sldChg chg="del">
        <pc:chgData name="Kody Morey" userId="cc69656789aaa046" providerId="LiveId" clId="{CAFFB624-D87B-40F7-8EB4-97EDE0427773}" dt="2019-12-24T00:48:08.743" v="61" actId="47"/>
        <pc:sldMkLst>
          <pc:docMk/>
          <pc:sldMk cId="1599746856" sldId="287"/>
        </pc:sldMkLst>
      </pc:sldChg>
      <pc:sldChg chg="addSp modSp add">
        <pc:chgData name="Kody Morey" userId="cc69656789aaa046" providerId="LiveId" clId="{CAFFB624-D87B-40F7-8EB4-97EDE0427773}" dt="2019-12-24T01:40:54.638" v="1234" actId="1076"/>
        <pc:sldMkLst>
          <pc:docMk/>
          <pc:sldMk cId="2734157733" sldId="287"/>
        </pc:sldMkLst>
        <pc:spChg chg="add mod">
          <ac:chgData name="Kody Morey" userId="cc69656789aaa046" providerId="LiveId" clId="{CAFFB624-D87B-40F7-8EB4-97EDE0427773}" dt="2019-12-24T01:37:56.102" v="1222" actId="1076"/>
          <ac:spMkLst>
            <pc:docMk/>
            <pc:sldMk cId="2734157733" sldId="287"/>
            <ac:spMk id="2" creationId="{354A7237-937D-4210-8BBD-D4BDD345909C}"/>
          </ac:spMkLst>
        </pc:spChg>
        <pc:picChg chg="add mod modCrop">
          <ac:chgData name="Kody Morey" userId="cc69656789aaa046" providerId="LiveId" clId="{CAFFB624-D87B-40F7-8EB4-97EDE0427773}" dt="2019-12-24T01:40:51.120" v="1232" actId="1076"/>
          <ac:picMkLst>
            <pc:docMk/>
            <pc:sldMk cId="2734157733" sldId="287"/>
            <ac:picMk id="3" creationId="{827F5FE7-EF01-4A4B-A3F2-3D67C6D4FD81}"/>
          </ac:picMkLst>
        </pc:picChg>
        <pc:picChg chg="add mod">
          <ac:chgData name="Kody Morey" userId="cc69656789aaa046" providerId="LiveId" clId="{CAFFB624-D87B-40F7-8EB4-97EDE0427773}" dt="2019-12-24T01:40:54.638" v="1234" actId="1076"/>
          <ac:picMkLst>
            <pc:docMk/>
            <pc:sldMk cId="2734157733" sldId="287"/>
            <ac:picMk id="4" creationId="{8610C737-4427-40AB-ABA8-01AFF6D23C3F}"/>
          </ac:picMkLst>
        </pc:picChg>
      </pc:sldChg>
      <pc:sldChg chg="addSp modSp add">
        <pc:chgData name="Kody Morey" userId="cc69656789aaa046" providerId="LiveId" clId="{CAFFB624-D87B-40F7-8EB4-97EDE0427773}" dt="2019-12-24T01:51:00.584" v="1919" actId="207"/>
        <pc:sldMkLst>
          <pc:docMk/>
          <pc:sldMk cId="523311162" sldId="288"/>
        </pc:sldMkLst>
        <pc:spChg chg="add mod">
          <ac:chgData name="Kody Morey" userId="cc69656789aaa046" providerId="LiveId" clId="{CAFFB624-D87B-40F7-8EB4-97EDE0427773}" dt="2019-12-24T01:51:00.584" v="1919" actId="207"/>
          <ac:spMkLst>
            <pc:docMk/>
            <pc:sldMk cId="523311162" sldId="288"/>
            <ac:spMk id="3" creationId="{D46EDBF6-C64D-4D82-9180-40E66C1D1FBC}"/>
          </ac:spMkLst>
        </pc:spChg>
        <pc:picChg chg="add mod modCrop">
          <ac:chgData name="Kody Morey" userId="cc69656789aaa046" providerId="LiveId" clId="{CAFFB624-D87B-40F7-8EB4-97EDE0427773}" dt="2019-12-24T01:50:38.418" v="1874" actId="732"/>
          <ac:picMkLst>
            <pc:docMk/>
            <pc:sldMk cId="523311162" sldId="288"/>
            <ac:picMk id="2" creationId="{5A2E8BCB-1298-4203-A98C-7362CF04CB1B}"/>
          </ac:picMkLst>
        </pc:picChg>
      </pc:sldChg>
      <pc:sldChg chg="del">
        <pc:chgData name="Kody Morey" userId="cc69656789aaa046" providerId="LiveId" clId="{CAFFB624-D87B-40F7-8EB4-97EDE0427773}" dt="2019-12-24T00:47:57.714" v="14" actId="47"/>
        <pc:sldMkLst>
          <pc:docMk/>
          <pc:sldMk cId="1788343618" sldId="288"/>
        </pc:sldMkLst>
      </pc:sldChg>
      <pc:sldChg chg="del">
        <pc:chgData name="Kody Morey" userId="cc69656789aaa046" providerId="LiveId" clId="{CAFFB624-D87B-40F7-8EB4-97EDE0427773}" dt="2019-12-24T00:47:57.886" v="15" actId="47"/>
        <pc:sldMkLst>
          <pc:docMk/>
          <pc:sldMk cId="2691488806" sldId="289"/>
        </pc:sldMkLst>
      </pc:sldChg>
      <pc:sldChg chg="addSp modSp add">
        <pc:chgData name="Kody Morey" userId="cc69656789aaa046" providerId="LiveId" clId="{CAFFB624-D87B-40F7-8EB4-97EDE0427773}" dt="2019-12-24T02:27:25.901" v="2433" actId="20577"/>
        <pc:sldMkLst>
          <pc:docMk/>
          <pc:sldMk cId="3837728766" sldId="289"/>
        </pc:sldMkLst>
        <pc:spChg chg="add mod">
          <ac:chgData name="Kody Morey" userId="cc69656789aaa046" providerId="LiveId" clId="{CAFFB624-D87B-40F7-8EB4-97EDE0427773}" dt="2019-12-24T02:27:25.901" v="2433" actId="20577"/>
          <ac:spMkLst>
            <pc:docMk/>
            <pc:sldMk cId="3837728766" sldId="289"/>
            <ac:spMk id="3" creationId="{254AD029-0A74-4EC0-B677-AC2FE10E9E85}"/>
          </ac:spMkLst>
        </pc:spChg>
        <pc:picChg chg="add mod">
          <ac:chgData name="Kody Morey" userId="cc69656789aaa046" providerId="LiveId" clId="{CAFFB624-D87B-40F7-8EB4-97EDE0427773}" dt="2019-12-24T01:52:26.031" v="1922" actId="1076"/>
          <ac:picMkLst>
            <pc:docMk/>
            <pc:sldMk cId="3837728766" sldId="289"/>
            <ac:picMk id="2" creationId="{B1C40605-3A34-4D90-9F98-A9BB6D868D55}"/>
          </ac:picMkLst>
        </pc:picChg>
      </pc:sldChg>
      <pc:sldChg chg="addSp modSp add setBg">
        <pc:chgData name="Kody Morey" userId="cc69656789aaa046" providerId="LiveId" clId="{CAFFB624-D87B-40F7-8EB4-97EDE0427773}" dt="2019-12-24T02:36:46.011" v="2804" actId="1076"/>
        <pc:sldMkLst>
          <pc:docMk/>
          <pc:sldMk cId="1264338418" sldId="290"/>
        </pc:sldMkLst>
        <pc:spChg chg="add mod">
          <ac:chgData name="Kody Morey" userId="cc69656789aaa046" providerId="LiveId" clId="{CAFFB624-D87B-40F7-8EB4-97EDE0427773}" dt="2019-12-24T02:34:18.421" v="2799" actId="207"/>
          <ac:spMkLst>
            <pc:docMk/>
            <pc:sldMk cId="1264338418" sldId="290"/>
            <ac:spMk id="2" creationId="{AE318F6C-79C9-428E-8FA0-C01A3FAA5165}"/>
          </ac:spMkLst>
        </pc:spChg>
        <pc:picChg chg="add mod">
          <ac:chgData name="Kody Morey" userId="cc69656789aaa046" providerId="LiveId" clId="{CAFFB624-D87B-40F7-8EB4-97EDE0427773}" dt="2019-12-24T02:36:46.011" v="2804" actId="1076"/>
          <ac:picMkLst>
            <pc:docMk/>
            <pc:sldMk cId="1264338418" sldId="290"/>
            <ac:picMk id="3" creationId="{3012E3EF-2E1A-4726-A92E-254A0E0C27C8}"/>
          </ac:picMkLst>
        </pc:picChg>
      </pc:sldChg>
      <pc:sldChg chg="del">
        <pc:chgData name="Kody Morey" userId="cc69656789aaa046" providerId="LiveId" clId="{CAFFB624-D87B-40F7-8EB4-97EDE0427773}" dt="2019-12-24T00:47:58.105" v="16" actId="47"/>
        <pc:sldMkLst>
          <pc:docMk/>
          <pc:sldMk cId="3890411018" sldId="290"/>
        </pc:sldMkLst>
      </pc:sldChg>
      <pc:sldChg chg="del">
        <pc:chgData name="Kody Morey" userId="cc69656789aaa046" providerId="LiveId" clId="{CAFFB624-D87B-40F7-8EB4-97EDE0427773}" dt="2019-12-24T00:47:58.308" v="17" actId="47"/>
        <pc:sldMkLst>
          <pc:docMk/>
          <pc:sldMk cId="3313707652" sldId="291"/>
        </pc:sldMkLst>
      </pc:sldChg>
      <pc:sldChg chg="addSp modSp add">
        <pc:chgData name="Kody Morey" userId="cc69656789aaa046" providerId="LiveId" clId="{CAFFB624-D87B-40F7-8EB4-97EDE0427773}" dt="2019-12-24T02:45:51.404" v="2850" actId="14100"/>
        <pc:sldMkLst>
          <pc:docMk/>
          <pc:sldMk cId="4264180980" sldId="291"/>
        </pc:sldMkLst>
        <pc:spChg chg="add mod">
          <ac:chgData name="Kody Morey" userId="cc69656789aaa046" providerId="LiveId" clId="{CAFFB624-D87B-40F7-8EB4-97EDE0427773}" dt="2019-12-24T02:44:31.803" v="2840" actId="1076"/>
          <ac:spMkLst>
            <pc:docMk/>
            <pc:sldMk cId="4264180980" sldId="291"/>
            <ac:spMk id="2" creationId="{3D5F2862-86C1-4DCF-A009-B4188300C4FB}"/>
          </ac:spMkLst>
        </pc:spChg>
        <pc:picChg chg="add mod modCrop">
          <ac:chgData name="Kody Morey" userId="cc69656789aaa046" providerId="LiveId" clId="{CAFFB624-D87B-40F7-8EB4-97EDE0427773}" dt="2019-12-24T02:44:58.322" v="2845" actId="1076"/>
          <ac:picMkLst>
            <pc:docMk/>
            <pc:sldMk cId="4264180980" sldId="291"/>
            <ac:picMk id="3" creationId="{036D5D91-FB8D-4A7F-9ADD-16B7229D6097}"/>
          </ac:picMkLst>
        </pc:picChg>
        <pc:picChg chg="add mod">
          <ac:chgData name="Kody Morey" userId="cc69656789aaa046" providerId="LiveId" clId="{CAFFB624-D87B-40F7-8EB4-97EDE0427773}" dt="2019-12-24T02:45:51.404" v="2850" actId="14100"/>
          <ac:picMkLst>
            <pc:docMk/>
            <pc:sldMk cId="4264180980" sldId="291"/>
            <ac:picMk id="4" creationId="{1774543B-8A75-4720-A8C0-C7DA27831AC7}"/>
          </ac:picMkLst>
        </pc:picChg>
      </pc:sldChg>
      <pc:sldChg chg="del">
        <pc:chgData name="Kody Morey" userId="cc69656789aaa046" providerId="LiveId" clId="{CAFFB624-D87B-40F7-8EB4-97EDE0427773}" dt="2019-12-24T00:47:58.651" v="18" actId="47"/>
        <pc:sldMkLst>
          <pc:docMk/>
          <pc:sldMk cId="239164482" sldId="292"/>
        </pc:sldMkLst>
      </pc:sldChg>
      <pc:sldChg chg="addSp delSp modSp add">
        <pc:chgData name="Kody Morey" userId="cc69656789aaa046" providerId="LiveId" clId="{CAFFB624-D87B-40F7-8EB4-97EDE0427773}" dt="2019-12-24T02:54:11.544" v="3067" actId="1076"/>
        <pc:sldMkLst>
          <pc:docMk/>
          <pc:sldMk cId="1222535137" sldId="292"/>
        </pc:sldMkLst>
        <pc:spChg chg="add mod">
          <ac:chgData name="Kody Morey" userId="cc69656789aaa046" providerId="LiveId" clId="{CAFFB624-D87B-40F7-8EB4-97EDE0427773}" dt="2019-12-24T02:54:11.544" v="3067" actId="1076"/>
          <ac:spMkLst>
            <pc:docMk/>
            <pc:sldMk cId="1222535137" sldId="292"/>
            <ac:spMk id="4" creationId="{8642B11E-8C20-429E-9FC0-F5E32C767A3B}"/>
          </ac:spMkLst>
        </pc:spChg>
        <pc:spChg chg="add mod">
          <ac:chgData name="Kody Morey" userId="cc69656789aaa046" providerId="LiveId" clId="{CAFFB624-D87B-40F7-8EB4-97EDE0427773}" dt="2019-12-24T02:53:53.657" v="3063" actId="1076"/>
          <ac:spMkLst>
            <pc:docMk/>
            <pc:sldMk cId="1222535137" sldId="292"/>
            <ac:spMk id="6" creationId="{B5364317-4BFB-4AD7-8727-3740C567D171}"/>
          </ac:spMkLst>
        </pc:spChg>
        <pc:picChg chg="add del mod">
          <ac:chgData name="Kody Morey" userId="cc69656789aaa046" providerId="LiveId" clId="{CAFFB624-D87B-40F7-8EB4-97EDE0427773}" dt="2019-12-24T02:47:13.666" v="2854" actId="478"/>
          <ac:picMkLst>
            <pc:docMk/>
            <pc:sldMk cId="1222535137" sldId="292"/>
            <ac:picMk id="2" creationId="{EBF716A2-6550-49C2-AA58-C3788ED4CE24}"/>
          </ac:picMkLst>
        </pc:picChg>
        <pc:picChg chg="add mod">
          <ac:chgData name="Kody Morey" userId="cc69656789aaa046" providerId="LiveId" clId="{CAFFB624-D87B-40F7-8EB4-97EDE0427773}" dt="2019-12-24T02:54:07.061" v="3066" actId="14100"/>
          <ac:picMkLst>
            <pc:docMk/>
            <pc:sldMk cId="1222535137" sldId="292"/>
            <ac:picMk id="3" creationId="{CD9C7A36-C686-468E-9F97-A5C851EDD840}"/>
          </ac:picMkLst>
        </pc:picChg>
        <pc:picChg chg="add mod">
          <ac:chgData name="Kody Morey" userId="cc69656789aaa046" providerId="LiveId" clId="{CAFFB624-D87B-40F7-8EB4-97EDE0427773}" dt="2019-12-24T02:54:01.960" v="3065" actId="14100"/>
          <ac:picMkLst>
            <pc:docMk/>
            <pc:sldMk cId="1222535137" sldId="292"/>
            <ac:picMk id="5" creationId="{BB2EED3E-4414-4D9A-95D9-0E69095E4C27}"/>
          </ac:picMkLst>
        </pc:picChg>
      </pc:sldChg>
      <pc:sldChg chg="addSp delSp modSp add setBg">
        <pc:chgData name="Kody Morey" userId="cc69656789aaa046" providerId="LiveId" clId="{CAFFB624-D87B-40F7-8EB4-97EDE0427773}" dt="2019-12-24T02:59:48.526" v="3187" actId="20577"/>
        <pc:sldMkLst>
          <pc:docMk/>
          <pc:sldMk cId="591238354" sldId="293"/>
        </pc:sldMkLst>
        <pc:spChg chg="add mod">
          <ac:chgData name="Kody Morey" userId="cc69656789aaa046" providerId="LiveId" clId="{CAFFB624-D87B-40F7-8EB4-97EDE0427773}" dt="2019-12-24T02:59:27.974" v="3177" actId="1076"/>
          <ac:spMkLst>
            <pc:docMk/>
            <pc:sldMk cId="591238354" sldId="293"/>
            <ac:spMk id="2" creationId="{A9164068-5422-445D-9439-FDC79F1A6089}"/>
          </ac:spMkLst>
        </pc:spChg>
        <pc:spChg chg="add del mod">
          <ac:chgData name="Kody Morey" userId="cc69656789aaa046" providerId="LiveId" clId="{CAFFB624-D87B-40F7-8EB4-97EDE0427773}" dt="2019-12-24T02:58:44.025" v="3114"/>
          <ac:spMkLst>
            <pc:docMk/>
            <pc:sldMk cId="591238354" sldId="293"/>
            <ac:spMk id="4" creationId="{2CDFD4D0-6891-434E-8B82-947C940D9EE6}"/>
          </ac:spMkLst>
        </pc:spChg>
        <pc:spChg chg="add del mod">
          <ac:chgData name="Kody Morey" userId="cc69656789aaa046" providerId="LiveId" clId="{CAFFB624-D87B-40F7-8EB4-97EDE0427773}" dt="2019-12-24T02:58:44.040" v="3116"/>
          <ac:spMkLst>
            <pc:docMk/>
            <pc:sldMk cId="591238354" sldId="293"/>
            <ac:spMk id="5" creationId="{045047FF-8E9D-4FC7-A472-E959954CDAB9}"/>
          </ac:spMkLst>
        </pc:spChg>
        <pc:spChg chg="add mod">
          <ac:chgData name="Kody Morey" userId="cc69656789aaa046" providerId="LiveId" clId="{CAFFB624-D87B-40F7-8EB4-97EDE0427773}" dt="2019-12-24T02:59:48.526" v="3187" actId="20577"/>
          <ac:spMkLst>
            <pc:docMk/>
            <pc:sldMk cId="591238354" sldId="293"/>
            <ac:spMk id="6" creationId="{6A9DE855-3A19-4B1B-AA79-CD3FF751D7C5}"/>
          </ac:spMkLst>
        </pc:spChg>
        <pc:picChg chg="add mod">
          <ac:chgData name="Kody Morey" userId="cc69656789aaa046" providerId="LiveId" clId="{CAFFB624-D87B-40F7-8EB4-97EDE0427773}" dt="2019-12-24T02:59:30.598" v="3178" actId="1076"/>
          <ac:picMkLst>
            <pc:docMk/>
            <pc:sldMk cId="591238354" sldId="293"/>
            <ac:picMk id="3" creationId="{E789B19D-CEA4-406A-88C8-9E6F46CFDE35}"/>
          </ac:picMkLst>
        </pc:picChg>
      </pc:sldChg>
      <pc:sldChg chg="del">
        <pc:chgData name="Kody Morey" userId="cc69656789aaa046" providerId="LiveId" clId="{CAFFB624-D87B-40F7-8EB4-97EDE0427773}" dt="2019-12-24T00:47:58.901" v="19" actId="47"/>
        <pc:sldMkLst>
          <pc:docMk/>
          <pc:sldMk cId="3952522662" sldId="293"/>
        </pc:sldMkLst>
      </pc:sldChg>
      <pc:sldChg chg="del">
        <pc:chgData name="Kody Morey" userId="cc69656789aaa046" providerId="LiveId" clId="{CAFFB624-D87B-40F7-8EB4-97EDE0427773}" dt="2019-12-24T00:47:59.089" v="20" actId="47"/>
        <pc:sldMkLst>
          <pc:docMk/>
          <pc:sldMk cId="653725794" sldId="294"/>
        </pc:sldMkLst>
      </pc:sldChg>
      <pc:sldChg chg="addSp modSp add">
        <pc:chgData name="Kody Morey" userId="cc69656789aaa046" providerId="LiveId" clId="{CAFFB624-D87B-40F7-8EB4-97EDE0427773}" dt="2019-12-24T03:13:58.464" v="3255" actId="1076"/>
        <pc:sldMkLst>
          <pc:docMk/>
          <pc:sldMk cId="4103776770" sldId="294"/>
        </pc:sldMkLst>
        <pc:spChg chg="add mod">
          <ac:chgData name="Kody Morey" userId="cc69656789aaa046" providerId="LiveId" clId="{CAFFB624-D87B-40F7-8EB4-97EDE0427773}" dt="2019-12-24T03:05:19.367" v="3253" actId="1076"/>
          <ac:spMkLst>
            <pc:docMk/>
            <pc:sldMk cId="4103776770" sldId="294"/>
            <ac:spMk id="3" creationId="{C52FE665-4A61-4729-8DB2-61B9C6B6B09E}"/>
          </ac:spMkLst>
        </pc:spChg>
        <pc:picChg chg="add mod">
          <ac:chgData name="Kody Morey" userId="cc69656789aaa046" providerId="LiveId" clId="{CAFFB624-D87B-40F7-8EB4-97EDE0427773}" dt="2019-12-24T03:01:44.083" v="3190" actId="14100"/>
          <ac:picMkLst>
            <pc:docMk/>
            <pc:sldMk cId="4103776770" sldId="294"/>
            <ac:picMk id="2" creationId="{E1BFEB1E-CF2B-4678-B03D-D4CFEE94DD9C}"/>
          </ac:picMkLst>
        </pc:picChg>
        <pc:picChg chg="add mod">
          <ac:chgData name="Kody Morey" userId="cc69656789aaa046" providerId="LiveId" clId="{CAFFB624-D87B-40F7-8EB4-97EDE0427773}" dt="2019-12-24T03:13:58.464" v="3255" actId="1076"/>
          <ac:picMkLst>
            <pc:docMk/>
            <pc:sldMk cId="4103776770" sldId="294"/>
            <ac:picMk id="4" creationId="{E8FA83C7-227D-4100-B31E-D9E267580805}"/>
          </ac:picMkLst>
        </pc:picChg>
      </pc:sldChg>
      <pc:sldChg chg="del">
        <pc:chgData name="Kody Morey" userId="cc69656789aaa046" providerId="LiveId" clId="{CAFFB624-D87B-40F7-8EB4-97EDE0427773}" dt="2019-12-24T00:47:59.432" v="22" actId="47"/>
        <pc:sldMkLst>
          <pc:docMk/>
          <pc:sldMk cId="971350507" sldId="295"/>
        </pc:sldMkLst>
      </pc:sldChg>
      <pc:sldChg chg="addSp modSp add">
        <pc:chgData name="Kody Morey" userId="cc69656789aaa046" providerId="LiveId" clId="{CAFFB624-D87B-40F7-8EB4-97EDE0427773}" dt="2019-12-24T03:25:22.753" v="3766" actId="14100"/>
        <pc:sldMkLst>
          <pc:docMk/>
          <pc:sldMk cId="1168511997" sldId="295"/>
        </pc:sldMkLst>
        <pc:spChg chg="add mod">
          <ac:chgData name="Kody Morey" userId="cc69656789aaa046" providerId="LiveId" clId="{CAFFB624-D87B-40F7-8EB4-97EDE0427773}" dt="2019-12-24T03:19:55.850" v="3403" actId="1076"/>
          <ac:spMkLst>
            <pc:docMk/>
            <pc:sldMk cId="1168511997" sldId="295"/>
            <ac:spMk id="2" creationId="{C0B4FAC1-BFC2-41E4-998E-32EEAF280127}"/>
          </ac:spMkLst>
        </pc:spChg>
        <pc:spChg chg="add mod">
          <ac:chgData name="Kody Morey" userId="cc69656789aaa046" providerId="LiveId" clId="{CAFFB624-D87B-40F7-8EB4-97EDE0427773}" dt="2019-12-24T03:18:28.892" v="3395"/>
          <ac:spMkLst>
            <pc:docMk/>
            <pc:sldMk cId="1168511997" sldId="295"/>
            <ac:spMk id="3" creationId="{D6012711-431C-4482-B0D3-644673460D7A}"/>
          </ac:spMkLst>
        </pc:spChg>
        <pc:spChg chg="add mod">
          <ac:chgData name="Kody Morey" userId="cc69656789aaa046" providerId="LiveId" clId="{CAFFB624-D87B-40F7-8EB4-97EDE0427773}" dt="2019-12-24T03:25:22.753" v="3766" actId="14100"/>
          <ac:spMkLst>
            <pc:docMk/>
            <pc:sldMk cId="1168511997" sldId="295"/>
            <ac:spMk id="6" creationId="{C070F05C-78AD-433B-8088-8637FCD7A83A}"/>
          </ac:spMkLst>
        </pc:spChg>
        <pc:picChg chg="add mod">
          <ac:chgData name="Kody Morey" userId="cc69656789aaa046" providerId="LiveId" clId="{CAFFB624-D87B-40F7-8EB4-97EDE0427773}" dt="2019-12-24T03:25:02.539" v="3743" actId="1076"/>
          <ac:picMkLst>
            <pc:docMk/>
            <pc:sldMk cId="1168511997" sldId="295"/>
            <ac:picMk id="4" creationId="{822D912E-1CF2-4269-9043-6F4D0DE9BAB1}"/>
          </ac:picMkLst>
        </pc:picChg>
        <pc:picChg chg="add mod">
          <ac:chgData name="Kody Morey" userId="cc69656789aaa046" providerId="LiveId" clId="{CAFFB624-D87B-40F7-8EB4-97EDE0427773}" dt="2019-12-24T03:20:54.052" v="3409" actId="1076"/>
          <ac:picMkLst>
            <pc:docMk/>
            <pc:sldMk cId="1168511997" sldId="295"/>
            <ac:picMk id="5" creationId="{BDFCACF5-C690-46E6-8276-A90DF5A918A1}"/>
          </ac:picMkLst>
        </pc:picChg>
      </pc:sldChg>
      <pc:sldChg chg="del">
        <pc:chgData name="Kody Morey" userId="cc69656789aaa046" providerId="LiveId" clId="{CAFFB624-D87B-40F7-8EB4-97EDE0427773}" dt="2019-12-24T00:47:59.573" v="23" actId="47"/>
        <pc:sldMkLst>
          <pc:docMk/>
          <pc:sldMk cId="1962650851" sldId="296"/>
        </pc:sldMkLst>
      </pc:sldChg>
      <pc:sldChg chg="addSp delSp modSp add">
        <pc:chgData name="Kody Morey" userId="cc69656789aaa046" providerId="LiveId" clId="{CAFFB624-D87B-40F7-8EB4-97EDE0427773}" dt="2019-12-24T03:39:49.465" v="3961" actId="14100"/>
        <pc:sldMkLst>
          <pc:docMk/>
          <pc:sldMk cId="2057208385" sldId="296"/>
        </pc:sldMkLst>
        <pc:spChg chg="add mod">
          <ac:chgData name="Kody Morey" userId="cc69656789aaa046" providerId="LiveId" clId="{CAFFB624-D87B-40F7-8EB4-97EDE0427773}" dt="2019-12-24T03:39:49.465" v="3961" actId="14100"/>
          <ac:spMkLst>
            <pc:docMk/>
            <pc:sldMk cId="2057208385" sldId="296"/>
            <ac:spMk id="2" creationId="{C937F26B-8D5C-4C29-9B9F-D65E62B45CAC}"/>
          </ac:spMkLst>
        </pc:spChg>
        <pc:spChg chg="add del mod">
          <ac:chgData name="Kody Morey" userId="cc69656789aaa046" providerId="LiveId" clId="{CAFFB624-D87B-40F7-8EB4-97EDE0427773}" dt="2019-12-24T03:36:09.824" v="3883"/>
          <ac:spMkLst>
            <pc:docMk/>
            <pc:sldMk cId="2057208385" sldId="296"/>
            <ac:spMk id="4" creationId="{6868B75B-B5EB-4046-AA26-5280770C86B3}"/>
          </ac:spMkLst>
        </pc:spChg>
        <pc:spChg chg="add mod">
          <ac:chgData name="Kody Morey" userId="cc69656789aaa046" providerId="LiveId" clId="{CAFFB624-D87B-40F7-8EB4-97EDE0427773}" dt="2019-12-24T03:36:19.225" v="3894"/>
          <ac:spMkLst>
            <pc:docMk/>
            <pc:sldMk cId="2057208385" sldId="296"/>
            <ac:spMk id="5" creationId="{BF0DCABE-DD20-466E-9CEC-1BCDAE932446}"/>
          </ac:spMkLst>
        </pc:spChg>
        <pc:picChg chg="add mod">
          <ac:chgData name="Kody Morey" userId="cc69656789aaa046" providerId="LiveId" clId="{CAFFB624-D87B-40F7-8EB4-97EDE0427773}" dt="2019-12-24T03:35:08.987" v="3812" actId="1076"/>
          <ac:picMkLst>
            <pc:docMk/>
            <pc:sldMk cId="2057208385" sldId="296"/>
            <ac:picMk id="3" creationId="{F5C13B4B-0254-4D82-B0FB-4C1A588DF1B2}"/>
          </ac:picMkLst>
        </pc:picChg>
      </pc:sldChg>
      <pc:sldChg chg="del">
        <pc:chgData name="Kody Morey" userId="cc69656789aaa046" providerId="LiveId" clId="{CAFFB624-D87B-40F7-8EB4-97EDE0427773}" dt="2019-12-24T00:47:59.229" v="21" actId="47"/>
        <pc:sldMkLst>
          <pc:docMk/>
          <pc:sldMk cId="1332993786" sldId="297"/>
        </pc:sldMkLst>
      </pc:sldChg>
      <pc:sldChg chg="addSp modSp add">
        <pc:chgData name="Kody Morey" userId="cc69656789aaa046" providerId="LiveId" clId="{CAFFB624-D87B-40F7-8EB4-97EDE0427773}" dt="2019-12-24T03:42:55.143" v="4005" actId="14100"/>
        <pc:sldMkLst>
          <pc:docMk/>
          <pc:sldMk cId="2545291706" sldId="297"/>
        </pc:sldMkLst>
        <pc:spChg chg="add mod">
          <ac:chgData name="Kody Morey" userId="cc69656789aaa046" providerId="LiveId" clId="{CAFFB624-D87B-40F7-8EB4-97EDE0427773}" dt="2019-12-24T03:41:19.161" v="4000" actId="14100"/>
          <ac:spMkLst>
            <pc:docMk/>
            <pc:sldMk cId="2545291706" sldId="297"/>
            <ac:spMk id="2" creationId="{4733FDF8-8D9B-49B5-8FC3-E3414A090BB8}"/>
          </ac:spMkLst>
        </pc:spChg>
        <pc:picChg chg="add mod">
          <ac:chgData name="Kody Morey" userId="cc69656789aaa046" providerId="LiveId" clId="{CAFFB624-D87B-40F7-8EB4-97EDE0427773}" dt="2019-12-24T03:42:28.507" v="4003" actId="14100"/>
          <ac:picMkLst>
            <pc:docMk/>
            <pc:sldMk cId="2545291706" sldId="297"/>
            <ac:picMk id="3" creationId="{ADEAD28F-A334-46D9-88D7-146425ACE5D3}"/>
          </ac:picMkLst>
        </pc:picChg>
        <pc:picChg chg="add mod">
          <ac:chgData name="Kody Morey" userId="cc69656789aaa046" providerId="LiveId" clId="{CAFFB624-D87B-40F7-8EB4-97EDE0427773}" dt="2019-12-24T03:42:55.143" v="4005" actId="14100"/>
          <ac:picMkLst>
            <pc:docMk/>
            <pc:sldMk cId="2545291706" sldId="297"/>
            <ac:picMk id="4" creationId="{C272AAD2-33C9-43B7-B479-638966672B9F}"/>
          </ac:picMkLst>
        </pc:picChg>
      </pc:sldChg>
      <pc:sldChg chg="del">
        <pc:chgData name="Kody Morey" userId="cc69656789aaa046" providerId="LiveId" clId="{CAFFB624-D87B-40F7-8EB4-97EDE0427773}" dt="2019-12-24T00:47:59.760" v="24" actId="47"/>
        <pc:sldMkLst>
          <pc:docMk/>
          <pc:sldMk cId="342085265" sldId="298"/>
        </pc:sldMkLst>
      </pc:sldChg>
      <pc:sldChg chg="addSp modSp add setBg">
        <pc:chgData name="Kody Morey" userId="cc69656789aaa046" providerId="LiveId" clId="{CAFFB624-D87B-40F7-8EB4-97EDE0427773}" dt="2019-12-24T03:47:44.791" v="4127" actId="1076"/>
        <pc:sldMkLst>
          <pc:docMk/>
          <pc:sldMk cId="3618508426" sldId="298"/>
        </pc:sldMkLst>
        <pc:spChg chg="add mod">
          <ac:chgData name="Kody Morey" userId="cc69656789aaa046" providerId="LiveId" clId="{CAFFB624-D87B-40F7-8EB4-97EDE0427773}" dt="2019-12-24T03:46:59.053" v="4058" actId="14100"/>
          <ac:spMkLst>
            <pc:docMk/>
            <pc:sldMk cId="3618508426" sldId="298"/>
            <ac:spMk id="2" creationId="{98084232-721B-4B98-BB37-DC09D3B8EB15}"/>
          </ac:spMkLst>
        </pc:spChg>
        <pc:spChg chg="add mod">
          <ac:chgData name="Kody Morey" userId="cc69656789aaa046" providerId="LiveId" clId="{CAFFB624-D87B-40F7-8EB4-97EDE0427773}" dt="2019-12-24T03:47:36.088" v="4126" actId="403"/>
          <ac:spMkLst>
            <pc:docMk/>
            <pc:sldMk cId="3618508426" sldId="298"/>
            <ac:spMk id="4" creationId="{8BFC0475-D064-4796-8A5F-0B36DD76626F}"/>
          </ac:spMkLst>
        </pc:spChg>
        <pc:picChg chg="add mod">
          <ac:chgData name="Kody Morey" userId="cc69656789aaa046" providerId="LiveId" clId="{CAFFB624-D87B-40F7-8EB4-97EDE0427773}" dt="2019-12-24T03:47:44.791" v="4127" actId="1076"/>
          <ac:picMkLst>
            <pc:docMk/>
            <pc:sldMk cId="3618508426" sldId="298"/>
            <ac:picMk id="3" creationId="{7BBB6ADB-8C0A-45B2-A8F1-F3B5CBF7EB07}"/>
          </ac:picMkLst>
        </pc:picChg>
      </pc:sldChg>
      <pc:sldChg chg="del">
        <pc:chgData name="Kody Morey" userId="cc69656789aaa046" providerId="LiveId" clId="{CAFFB624-D87B-40F7-8EB4-97EDE0427773}" dt="2019-12-24T00:47:59.963" v="25" actId="47"/>
        <pc:sldMkLst>
          <pc:docMk/>
          <pc:sldMk cId="713020059" sldId="299"/>
        </pc:sldMkLst>
      </pc:sldChg>
      <pc:sldChg chg="addSp modSp add setBg">
        <pc:chgData name="Kody Morey" userId="cc69656789aaa046" providerId="LiveId" clId="{CAFFB624-D87B-40F7-8EB4-97EDE0427773}" dt="2019-12-24T04:03:06.927" v="4734" actId="1035"/>
        <pc:sldMkLst>
          <pc:docMk/>
          <pc:sldMk cId="841454504" sldId="299"/>
        </pc:sldMkLst>
        <pc:spChg chg="add mod">
          <ac:chgData name="Kody Morey" userId="cc69656789aaa046" providerId="LiveId" clId="{CAFFB624-D87B-40F7-8EB4-97EDE0427773}" dt="2019-12-24T04:03:06.927" v="4734" actId="1035"/>
          <ac:spMkLst>
            <pc:docMk/>
            <pc:sldMk cId="841454504" sldId="299"/>
            <ac:spMk id="5" creationId="{AF161EA2-9333-4F6D-A05B-C908593FB32D}"/>
          </ac:spMkLst>
        </pc:spChg>
        <pc:picChg chg="add mod">
          <ac:chgData name="Kody Morey" userId="cc69656789aaa046" providerId="LiveId" clId="{CAFFB624-D87B-40F7-8EB4-97EDE0427773}" dt="2019-12-24T03:53:15.628" v="4141" actId="1076"/>
          <ac:picMkLst>
            <pc:docMk/>
            <pc:sldMk cId="841454504" sldId="299"/>
            <ac:picMk id="2" creationId="{3AA13F27-E849-4D37-B9DB-B44181C512C4}"/>
          </ac:picMkLst>
        </pc:picChg>
        <pc:picChg chg="add mod ord">
          <ac:chgData name="Kody Morey" userId="cc69656789aaa046" providerId="LiveId" clId="{CAFFB624-D87B-40F7-8EB4-97EDE0427773}" dt="2019-12-24T03:53:09.550" v="4140" actId="166"/>
          <ac:picMkLst>
            <pc:docMk/>
            <pc:sldMk cId="841454504" sldId="299"/>
            <ac:picMk id="3" creationId="{E1608118-811A-43B7-9B13-3BAC25098FB3}"/>
          </ac:picMkLst>
        </pc:picChg>
        <pc:picChg chg="add mod">
          <ac:chgData name="Kody Morey" userId="cc69656789aaa046" providerId="LiveId" clId="{CAFFB624-D87B-40F7-8EB4-97EDE0427773}" dt="2019-12-24T03:53:04.013" v="4138" actId="1076"/>
          <ac:picMkLst>
            <pc:docMk/>
            <pc:sldMk cId="841454504" sldId="299"/>
            <ac:picMk id="4" creationId="{244A5BDA-1215-40AE-B700-394C57D8EC79}"/>
          </ac:picMkLst>
        </pc:picChg>
      </pc:sldChg>
      <pc:sldChg chg="del">
        <pc:chgData name="Kody Morey" userId="cc69656789aaa046" providerId="LiveId" clId="{CAFFB624-D87B-40F7-8EB4-97EDE0427773}" dt="2019-12-24T00:48:00.135" v="26" actId="47"/>
        <pc:sldMkLst>
          <pc:docMk/>
          <pc:sldMk cId="1235122526" sldId="300"/>
        </pc:sldMkLst>
      </pc:sldChg>
      <pc:sldChg chg="addSp delSp modSp add setBg">
        <pc:chgData name="Kody Morey" userId="cc69656789aaa046" providerId="LiveId" clId="{CAFFB624-D87B-40F7-8EB4-97EDE0427773}" dt="2019-12-24T15:10:41.299" v="4949" actId="1076"/>
        <pc:sldMkLst>
          <pc:docMk/>
          <pc:sldMk cId="1737399152" sldId="300"/>
        </pc:sldMkLst>
        <pc:spChg chg="add mod">
          <ac:chgData name="Kody Morey" userId="cc69656789aaa046" providerId="LiveId" clId="{CAFFB624-D87B-40F7-8EB4-97EDE0427773}" dt="2019-12-24T15:04:11.810" v="4799"/>
          <ac:spMkLst>
            <pc:docMk/>
            <pc:sldMk cId="1737399152" sldId="300"/>
            <ac:spMk id="2" creationId="{6555432F-2C1C-46E9-8771-73DAF698E72C}"/>
          </ac:spMkLst>
        </pc:spChg>
        <pc:spChg chg="add mod">
          <ac:chgData name="Kody Morey" userId="cc69656789aaa046" providerId="LiveId" clId="{CAFFB624-D87B-40F7-8EB4-97EDE0427773}" dt="2019-12-24T15:04:07.840" v="4797" actId="1076"/>
          <ac:spMkLst>
            <pc:docMk/>
            <pc:sldMk cId="1737399152" sldId="300"/>
            <ac:spMk id="3" creationId="{067995D4-52D9-411D-BF77-EE638C61A393}"/>
          </ac:spMkLst>
        </pc:spChg>
        <pc:spChg chg="add mod">
          <ac:chgData name="Kody Morey" userId="cc69656789aaa046" providerId="LiveId" clId="{CAFFB624-D87B-40F7-8EB4-97EDE0427773}" dt="2019-12-24T15:04:44.285" v="4824" actId="20577"/>
          <ac:spMkLst>
            <pc:docMk/>
            <pc:sldMk cId="1737399152" sldId="300"/>
            <ac:spMk id="5" creationId="{F064945C-1880-4656-B7F2-1B81028BE57B}"/>
          </ac:spMkLst>
        </pc:spChg>
        <pc:spChg chg="add mod">
          <ac:chgData name="Kody Morey" userId="cc69656789aaa046" providerId="LiveId" clId="{CAFFB624-D87B-40F7-8EB4-97EDE0427773}" dt="2019-12-24T15:05:19.940" v="4841" actId="20577"/>
          <ac:spMkLst>
            <pc:docMk/>
            <pc:sldMk cId="1737399152" sldId="300"/>
            <ac:spMk id="7" creationId="{6E19B9DB-EBBB-4EA4-9B43-1D7D8B806456}"/>
          </ac:spMkLst>
        </pc:spChg>
        <pc:spChg chg="add mod">
          <ac:chgData name="Kody Morey" userId="cc69656789aaa046" providerId="LiveId" clId="{CAFFB624-D87B-40F7-8EB4-97EDE0427773}" dt="2019-12-24T15:06:29.775" v="4923" actId="207"/>
          <ac:spMkLst>
            <pc:docMk/>
            <pc:sldMk cId="1737399152" sldId="300"/>
            <ac:spMk id="8" creationId="{EE1EFD47-8174-4A85-966F-99DCD661C4C4}"/>
          </ac:spMkLst>
        </pc:spChg>
        <pc:picChg chg="add del">
          <ac:chgData name="Kody Morey" userId="cc69656789aaa046" providerId="LiveId" clId="{CAFFB624-D87B-40F7-8EB4-97EDE0427773}" dt="2019-12-24T15:04:26.640" v="4801"/>
          <ac:picMkLst>
            <pc:docMk/>
            <pc:sldMk cId="1737399152" sldId="300"/>
            <ac:picMk id="4" creationId="{C4E90922-DC2C-4E01-B731-00895E3F0674}"/>
          </ac:picMkLst>
        </pc:picChg>
        <pc:picChg chg="add mod">
          <ac:chgData name="Kody Morey" userId="cc69656789aaa046" providerId="LiveId" clId="{CAFFB624-D87B-40F7-8EB4-97EDE0427773}" dt="2019-12-24T15:05:03.040" v="4826" actId="1076"/>
          <ac:picMkLst>
            <pc:docMk/>
            <pc:sldMk cId="1737399152" sldId="300"/>
            <ac:picMk id="6" creationId="{632E1BDE-C357-45B2-9639-3AD754C415CD}"/>
          </ac:picMkLst>
        </pc:picChg>
        <pc:picChg chg="add mod">
          <ac:chgData name="Kody Morey" userId="cc69656789aaa046" providerId="LiveId" clId="{CAFFB624-D87B-40F7-8EB4-97EDE0427773}" dt="2019-12-24T15:07:27.011" v="4929" actId="1076"/>
          <ac:picMkLst>
            <pc:docMk/>
            <pc:sldMk cId="1737399152" sldId="300"/>
            <ac:picMk id="9" creationId="{88E0897C-B9BE-4B0D-A94C-187A5802E384}"/>
          </ac:picMkLst>
        </pc:picChg>
        <pc:picChg chg="add mod">
          <ac:chgData name="Kody Morey" userId="cc69656789aaa046" providerId="LiveId" clId="{CAFFB624-D87B-40F7-8EB4-97EDE0427773}" dt="2019-12-24T15:09:10.830" v="4941" actId="688"/>
          <ac:picMkLst>
            <pc:docMk/>
            <pc:sldMk cId="1737399152" sldId="300"/>
            <ac:picMk id="10" creationId="{A5A9F948-9CF2-4E6D-B3CC-77B0D5404336}"/>
          </ac:picMkLst>
        </pc:picChg>
        <pc:picChg chg="add mod">
          <ac:chgData name="Kody Morey" userId="cc69656789aaa046" providerId="LiveId" clId="{CAFFB624-D87B-40F7-8EB4-97EDE0427773}" dt="2019-12-24T15:10:41.299" v="4949" actId="1076"/>
          <ac:picMkLst>
            <pc:docMk/>
            <pc:sldMk cId="1737399152" sldId="300"/>
            <ac:picMk id="11" creationId="{61B52CE8-0F45-4004-900B-A237A6F21FFA}"/>
          </ac:picMkLst>
        </pc:picChg>
        <pc:picChg chg="add mod">
          <ac:chgData name="Kody Morey" userId="cc69656789aaa046" providerId="LiveId" clId="{CAFFB624-D87B-40F7-8EB4-97EDE0427773}" dt="2019-12-24T15:10:39.299" v="4948" actId="1076"/>
          <ac:picMkLst>
            <pc:docMk/>
            <pc:sldMk cId="1737399152" sldId="300"/>
            <ac:picMk id="12" creationId="{D8223DFB-C9CD-418E-880E-DBA70AA97B04}"/>
          </ac:picMkLst>
        </pc:picChg>
        <pc:picChg chg="add mod">
          <ac:chgData name="Kody Morey" userId="cc69656789aaa046" providerId="LiveId" clId="{CAFFB624-D87B-40F7-8EB4-97EDE0427773}" dt="2019-12-24T15:10:34.049" v="4947" actId="1076"/>
          <ac:picMkLst>
            <pc:docMk/>
            <pc:sldMk cId="1737399152" sldId="300"/>
            <ac:picMk id="13" creationId="{78859C5C-4203-4771-BD16-8C63055E2026}"/>
          </ac:picMkLst>
        </pc:picChg>
      </pc:sldChg>
      <pc:sldChg chg="addSp modSp add">
        <pc:chgData name="Kody Morey" userId="cc69656789aaa046" providerId="LiveId" clId="{CAFFB624-D87B-40F7-8EB4-97EDE0427773}" dt="2019-12-24T15:31:34.306" v="5545" actId="14100"/>
        <pc:sldMkLst>
          <pc:docMk/>
          <pc:sldMk cId="1008201085" sldId="301"/>
        </pc:sldMkLst>
        <pc:spChg chg="add mod">
          <ac:chgData name="Kody Morey" userId="cc69656789aaa046" providerId="LiveId" clId="{CAFFB624-D87B-40F7-8EB4-97EDE0427773}" dt="2019-12-24T15:21:52.269" v="5253" actId="1076"/>
          <ac:spMkLst>
            <pc:docMk/>
            <pc:sldMk cId="1008201085" sldId="301"/>
            <ac:spMk id="2" creationId="{D8E64A9E-6775-4590-B157-58345DAC9E28}"/>
          </ac:spMkLst>
        </pc:spChg>
        <pc:spChg chg="add mod">
          <ac:chgData name="Kody Morey" userId="cc69656789aaa046" providerId="LiveId" clId="{CAFFB624-D87B-40F7-8EB4-97EDE0427773}" dt="2019-12-24T15:30:51.433" v="5542" actId="14100"/>
          <ac:spMkLst>
            <pc:docMk/>
            <pc:sldMk cId="1008201085" sldId="301"/>
            <ac:spMk id="3" creationId="{A82AE0A4-86AD-4C91-9835-73A61CFB5BFE}"/>
          </ac:spMkLst>
        </pc:spChg>
        <pc:picChg chg="add mod">
          <ac:chgData name="Kody Morey" userId="cc69656789aaa046" providerId="LiveId" clId="{CAFFB624-D87B-40F7-8EB4-97EDE0427773}" dt="2019-12-24T15:31:34.306" v="5545" actId="14100"/>
          <ac:picMkLst>
            <pc:docMk/>
            <pc:sldMk cId="1008201085" sldId="301"/>
            <ac:picMk id="4" creationId="{EB9A632D-DC38-41CB-99D1-45CE6EEB6D3D}"/>
          </ac:picMkLst>
        </pc:picChg>
      </pc:sldChg>
      <pc:sldChg chg="del">
        <pc:chgData name="Kody Morey" userId="cc69656789aaa046" providerId="LiveId" clId="{CAFFB624-D87B-40F7-8EB4-97EDE0427773}" dt="2019-12-24T00:48:00.354" v="27" actId="47"/>
        <pc:sldMkLst>
          <pc:docMk/>
          <pc:sldMk cId="1133331511" sldId="301"/>
        </pc:sldMkLst>
      </pc:sldChg>
      <pc:sldChg chg="del">
        <pc:chgData name="Kody Morey" userId="cc69656789aaa046" providerId="LiveId" clId="{CAFFB624-D87B-40F7-8EB4-97EDE0427773}" dt="2019-12-24T00:48:00.495" v="28" actId="47"/>
        <pc:sldMkLst>
          <pc:docMk/>
          <pc:sldMk cId="1211248115" sldId="302"/>
        </pc:sldMkLst>
      </pc:sldChg>
      <pc:sldChg chg="addSp delSp modSp add">
        <pc:chgData name="Kody Morey" userId="cc69656789aaa046" providerId="LiveId" clId="{CAFFB624-D87B-40F7-8EB4-97EDE0427773}" dt="2019-12-24T15:46:26.355" v="5993"/>
        <pc:sldMkLst>
          <pc:docMk/>
          <pc:sldMk cId="1920808037" sldId="302"/>
        </pc:sldMkLst>
        <pc:spChg chg="add mod">
          <ac:chgData name="Kody Morey" userId="cc69656789aaa046" providerId="LiveId" clId="{CAFFB624-D87B-40F7-8EB4-97EDE0427773}" dt="2019-12-24T15:44:43.178" v="5775"/>
          <ac:spMkLst>
            <pc:docMk/>
            <pc:sldMk cId="1920808037" sldId="302"/>
            <ac:spMk id="7" creationId="{5FA52275-77DF-479A-B11C-C03236BDBA12}"/>
          </ac:spMkLst>
        </pc:spChg>
        <pc:spChg chg="add mod">
          <ac:chgData name="Kody Morey" userId="cc69656789aaa046" providerId="LiveId" clId="{CAFFB624-D87B-40F7-8EB4-97EDE0427773}" dt="2019-12-24T15:46:26.355" v="5993"/>
          <ac:spMkLst>
            <pc:docMk/>
            <pc:sldMk cId="1920808037" sldId="302"/>
            <ac:spMk id="8" creationId="{8AAD5341-893A-434E-84AA-F61FEE8CD84C}"/>
          </ac:spMkLst>
        </pc:spChg>
        <pc:picChg chg="add del mod">
          <ac:chgData name="Kody Morey" userId="cc69656789aaa046" providerId="LiveId" clId="{CAFFB624-D87B-40F7-8EB4-97EDE0427773}" dt="2019-12-24T15:33:24.624" v="5552" actId="478"/>
          <ac:picMkLst>
            <pc:docMk/>
            <pc:sldMk cId="1920808037" sldId="302"/>
            <ac:picMk id="2" creationId="{2899BCA0-E29E-40A8-88DF-4EB480C8351E}"/>
          </ac:picMkLst>
        </pc:picChg>
        <pc:picChg chg="add del">
          <ac:chgData name="Kody Morey" userId="cc69656789aaa046" providerId="LiveId" clId="{CAFFB624-D87B-40F7-8EB4-97EDE0427773}" dt="2019-12-24T15:39:40.361" v="5554" actId="478"/>
          <ac:picMkLst>
            <pc:docMk/>
            <pc:sldMk cId="1920808037" sldId="302"/>
            <ac:picMk id="3" creationId="{BD94DED3-53E1-4602-9A66-4936CF7C6D76}"/>
          </ac:picMkLst>
        </pc:picChg>
        <pc:picChg chg="add del mod modCrop">
          <ac:chgData name="Kody Morey" userId="cc69656789aaa046" providerId="LiveId" clId="{CAFFB624-D87B-40F7-8EB4-97EDE0427773}" dt="2019-12-24T15:40:31.827" v="5561" actId="478"/>
          <ac:picMkLst>
            <pc:docMk/>
            <pc:sldMk cId="1920808037" sldId="302"/>
            <ac:picMk id="4" creationId="{12C26E5A-6ED1-4174-942F-36A1D4391D2C}"/>
          </ac:picMkLst>
        </pc:picChg>
        <pc:picChg chg="add mod">
          <ac:chgData name="Kody Morey" userId="cc69656789aaa046" providerId="LiveId" clId="{CAFFB624-D87B-40F7-8EB4-97EDE0427773}" dt="2019-12-24T15:42:56.517" v="5574" actId="1076"/>
          <ac:picMkLst>
            <pc:docMk/>
            <pc:sldMk cId="1920808037" sldId="302"/>
            <ac:picMk id="5" creationId="{4772B8EF-A5B9-49F5-80EB-F137881A8418}"/>
          </ac:picMkLst>
        </pc:picChg>
        <pc:picChg chg="add mod">
          <ac:chgData name="Kody Morey" userId="cc69656789aaa046" providerId="LiveId" clId="{CAFFB624-D87B-40F7-8EB4-97EDE0427773}" dt="2019-12-24T15:43:02.724" v="5575" actId="14100"/>
          <ac:picMkLst>
            <pc:docMk/>
            <pc:sldMk cId="1920808037" sldId="302"/>
            <ac:picMk id="6" creationId="{03A96DDA-B1B3-4259-874F-648BDD39494E}"/>
          </ac:picMkLst>
        </pc:picChg>
      </pc:sldChg>
      <pc:sldChg chg="addSp modSp add">
        <pc:chgData name="Kody Morey" userId="cc69656789aaa046" providerId="LiveId" clId="{CAFFB624-D87B-40F7-8EB4-97EDE0427773}" dt="2019-12-24T15:51:03.907" v="6288" actId="207"/>
        <pc:sldMkLst>
          <pc:docMk/>
          <pc:sldMk cId="1402344302" sldId="303"/>
        </pc:sldMkLst>
        <pc:spChg chg="add mod">
          <ac:chgData name="Kody Morey" userId="cc69656789aaa046" providerId="LiveId" clId="{CAFFB624-D87B-40F7-8EB4-97EDE0427773}" dt="2019-12-24T15:51:03.907" v="6288" actId="207"/>
          <ac:spMkLst>
            <pc:docMk/>
            <pc:sldMk cId="1402344302" sldId="303"/>
            <ac:spMk id="3" creationId="{D85AA580-3A27-4901-9D5B-233F4ED41701}"/>
          </ac:spMkLst>
        </pc:spChg>
        <pc:picChg chg="add mod">
          <ac:chgData name="Kody Morey" userId="cc69656789aaa046" providerId="LiveId" clId="{CAFFB624-D87B-40F7-8EB4-97EDE0427773}" dt="2019-12-24T15:49:18.266" v="5998" actId="1076"/>
          <ac:picMkLst>
            <pc:docMk/>
            <pc:sldMk cId="1402344302" sldId="303"/>
            <ac:picMk id="2" creationId="{ABA8E8DD-EA46-4C3E-8D94-68CB9800F4B7}"/>
          </ac:picMkLst>
        </pc:picChg>
      </pc:sldChg>
      <pc:sldChg chg="del">
        <pc:chgData name="Kody Morey" userId="cc69656789aaa046" providerId="LiveId" clId="{CAFFB624-D87B-40F7-8EB4-97EDE0427773}" dt="2019-12-24T00:48:00.760" v="29" actId="47"/>
        <pc:sldMkLst>
          <pc:docMk/>
          <pc:sldMk cId="3754331733" sldId="303"/>
        </pc:sldMkLst>
      </pc:sldChg>
      <pc:sldChg chg="del">
        <pc:chgData name="Kody Morey" userId="cc69656789aaa046" providerId="LiveId" clId="{CAFFB624-D87B-40F7-8EB4-97EDE0427773}" dt="2019-12-24T00:48:01.041" v="30" actId="47"/>
        <pc:sldMkLst>
          <pc:docMk/>
          <pc:sldMk cId="112311430" sldId="304"/>
        </pc:sldMkLst>
      </pc:sldChg>
      <pc:sldChg chg="addSp modSp add setBg">
        <pc:chgData name="Kody Morey" userId="cc69656789aaa046" providerId="LiveId" clId="{CAFFB624-D87B-40F7-8EB4-97EDE0427773}" dt="2019-12-24T17:47:34.831" v="7558" actId="5793"/>
        <pc:sldMkLst>
          <pc:docMk/>
          <pc:sldMk cId="685083893" sldId="304"/>
        </pc:sldMkLst>
        <pc:spChg chg="add mod">
          <ac:chgData name="Kody Morey" userId="cc69656789aaa046" providerId="LiveId" clId="{CAFFB624-D87B-40F7-8EB4-97EDE0427773}" dt="2019-12-24T17:47:34.831" v="7558" actId="5793"/>
          <ac:spMkLst>
            <pc:docMk/>
            <pc:sldMk cId="685083893" sldId="304"/>
            <ac:spMk id="2" creationId="{D88396F3-B504-4732-8FFB-BE660DC308EB}"/>
          </ac:spMkLst>
        </pc:spChg>
      </pc:sldChg>
      <pc:sldChg chg="del">
        <pc:chgData name="Kody Morey" userId="cc69656789aaa046" providerId="LiveId" clId="{CAFFB624-D87B-40F7-8EB4-97EDE0427773}" dt="2019-12-24T00:48:01.323" v="31" actId="47"/>
        <pc:sldMkLst>
          <pc:docMk/>
          <pc:sldMk cId="456470408" sldId="305"/>
        </pc:sldMkLst>
      </pc:sldChg>
      <pc:sldChg chg="addSp modSp add setBg">
        <pc:chgData name="Kody Morey" userId="cc69656789aaa046" providerId="LiveId" clId="{CAFFB624-D87B-40F7-8EB4-97EDE0427773}" dt="2019-12-24T18:02:48.348" v="8511" actId="113"/>
        <pc:sldMkLst>
          <pc:docMk/>
          <pc:sldMk cId="3665630223" sldId="305"/>
        </pc:sldMkLst>
        <pc:spChg chg="add mod">
          <ac:chgData name="Kody Morey" userId="cc69656789aaa046" providerId="LiveId" clId="{CAFFB624-D87B-40F7-8EB4-97EDE0427773}" dt="2019-12-24T17:55:22.411" v="8360" actId="1076"/>
          <ac:spMkLst>
            <pc:docMk/>
            <pc:sldMk cId="3665630223" sldId="305"/>
            <ac:spMk id="2" creationId="{07D6E0C2-15A4-4047-8431-8957255C5DE2}"/>
          </ac:spMkLst>
        </pc:spChg>
        <pc:spChg chg="add mod">
          <ac:chgData name="Kody Morey" userId="cc69656789aaa046" providerId="LiveId" clId="{CAFFB624-D87B-40F7-8EB4-97EDE0427773}" dt="2019-12-24T18:02:48.348" v="8511" actId="113"/>
          <ac:spMkLst>
            <pc:docMk/>
            <pc:sldMk cId="3665630223" sldId="305"/>
            <ac:spMk id="4" creationId="{B0C3C80F-5FEF-4297-BF70-E91AC0FE1FAA}"/>
          </ac:spMkLst>
        </pc:spChg>
        <pc:picChg chg="add mod">
          <ac:chgData name="Kody Morey" userId="cc69656789aaa046" providerId="LiveId" clId="{CAFFB624-D87B-40F7-8EB4-97EDE0427773}" dt="2019-12-24T18:01:24.026" v="8363" actId="1076"/>
          <ac:picMkLst>
            <pc:docMk/>
            <pc:sldMk cId="3665630223" sldId="305"/>
            <ac:picMk id="3" creationId="{C5ADE449-82B0-4950-8D12-2E01A1A01673}"/>
          </ac:picMkLst>
        </pc:picChg>
      </pc:sldChg>
      <pc:sldChg chg="del">
        <pc:chgData name="Kody Morey" userId="cc69656789aaa046" providerId="LiveId" clId="{CAFFB624-D87B-40F7-8EB4-97EDE0427773}" dt="2019-12-24T00:48:01.541" v="32" actId="47"/>
        <pc:sldMkLst>
          <pc:docMk/>
          <pc:sldMk cId="2256889849" sldId="306"/>
        </pc:sldMkLst>
      </pc:sldChg>
      <pc:sldChg chg="addSp modSp add">
        <pc:chgData name="Kody Morey" userId="cc69656789aaa046" providerId="LiveId" clId="{CAFFB624-D87B-40F7-8EB4-97EDE0427773}" dt="2019-12-24T18:24:25.157" v="9562" actId="20577"/>
        <pc:sldMkLst>
          <pc:docMk/>
          <pc:sldMk cId="4054622277" sldId="306"/>
        </pc:sldMkLst>
        <pc:spChg chg="add mod">
          <ac:chgData name="Kody Morey" userId="cc69656789aaa046" providerId="LiveId" clId="{CAFFB624-D87B-40F7-8EB4-97EDE0427773}" dt="2019-12-24T18:10:22.362" v="9110" actId="113"/>
          <ac:spMkLst>
            <pc:docMk/>
            <pc:sldMk cId="4054622277" sldId="306"/>
            <ac:spMk id="2" creationId="{3C7F4566-1B93-4979-B1FA-FEE78E9916A1}"/>
          </ac:spMkLst>
        </pc:spChg>
        <pc:spChg chg="add mod">
          <ac:chgData name="Kody Morey" userId="cc69656789aaa046" providerId="LiveId" clId="{CAFFB624-D87B-40F7-8EB4-97EDE0427773}" dt="2019-12-24T18:24:25.157" v="9562" actId="20577"/>
          <ac:spMkLst>
            <pc:docMk/>
            <pc:sldMk cId="4054622277" sldId="306"/>
            <ac:spMk id="4" creationId="{03879841-09D7-4AA7-9F84-3408C9F1E5C5}"/>
          </ac:spMkLst>
        </pc:spChg>
        <pc:picChg chg="add mod">
          <ac:chgData name="Kody Morey" userId="cc69656789aaa046" providerId="LiveId" clId="{CAFFB624-D87B-40F7-8EB4-97EDE0427773}" dt="2019-12-24T18:17:10.090" v="9113" actId="1076"/>
          <ac:picMkLst>
            <pc:docMk/>
            <pc:sldMk cId="4054622277" sldId="306"/>
            <ac:picMk id="3" creationId="{DECD6D14-679D-4DB3-98F1-A47E53CF7D9E}"/>
          </ac:picMkLst>
        </pc:picChg>
      </pc:sldChg>
      <pc:sldChg chg="del">
        <pc:chgData name="Kody Morey" userId="cc69656789aaa046" providerId="LiveId" clId="{CAFFB624-D87B-40F7-8EB4-97EDE0427773}" dt="2019-12-24T00:48:01.760" v="33" actId="47"/>
        <pc:sldMkLst>
          <pc:docMk/>
          <pc:sldMk cId="1233688697" sldId="307"/>
        </pc:sldMkLst>
      </pc:sldChg>
      <pc:sldChg chg="addSp modSp add">
        <pc:chgData name="Kody Morey" userId="cc69656789aaa046" providerId="LiveId" clId="{CAFFB624-D87B-40F7-8EB4-97EDE0427773}" dt="2019-12-24T19:01:36.598" v="9622" actId="1076"/>
        <pc:sldMkLst>
          <pc:docMk/>
          <pc:sldMk cId="1440768110" sldId="307"/>
        </pc:sldMkLst>
        <pc:spChg chg="add mod">
          <ac:chgData name="Kody Morey" userId="cc69656789aaa046" providerId="LiveId" clId="{CAFFB624-D87B-40F7-8EB4-97EDE0427773}" dt="2019-12-24T18:41:11.178" v="9617" actId="1076"/>
          <ac:spMkLst>
            <pc:docMk/>
            <pc:sldMk cId="1440768110" sldId="307"/>
            <ac:spMk id="3" creationId="{7571D929-BA20-4D39-B57B-0902918AA6B2}"/>
          </ac:spMkLst>
        </pc:spChg>
        <pc:picChg chg="add mod">
          <ac:chgData name="Kody Morey" userId="cc69656789aaa046" providerId="LiveId" clId="{CAFFB624-D87B-40F7-8EB4-97EDE0427773}" dt="2019-12-24T18:39:17.002" v="9566" actId="1076"/>
          <ac:picMkLst>
            <pc:docMk/>
            <pc:sldMk cId="1440768110" sldId="307"/>
            <ac:picMk id="2" creationId="{D09A9542-4C6C-496D-9F9D-B7D14ECA1733}"/>
          </ac:picMkLst>
        </pc:picChg>
        <pc:picChg chg="add mod">
          <ac:chgData name="Kody Morey" userId="cc69656789aaa046" providerId="LiveId" clId="{CAFFB624-D87B-40F7-8EB4-97EDE0427773}" dt="2019-12-24T19:01:36.598" v="9622" actId="1076"/>
          <ac:picMkLst>
            <pc:docMk/>
            <pc:sldMk cId="1440768110" sldId="307"/>
            <ac:picMk id="4" creationId="{186E6B23-93FB-4DF0-B101-91678DAA5A18}"/>
          </ac:picMkLst>
        </pc:picChg>
      </pc:sldChg>
      <pc:sldChg chg="addSp delSp modSp add setBg">
        <pc:chgData name="Kody Morey" userId="cc69656789aaa046" providerId="LiveId" clId="{CAFFB624-D87B-40F7-8EB4-97EDE0427773}" dt="2019-12-24T19:21:32.372" v="10194" actId="207"/>
        <pc:sldMkLst>
          <pc:docMk/>
          <pc:sldMk cId="848956223" sldId="308"/>
        </pc:sldMkLst>
        <pc:spChg chg="add del mod">
          <ac:chgData name="Kody Morey" userId="cc69656789aaa046" providerId="LiveId" clId="{CAFFB624-D87B-40F7-8EB4-97EDE0427773}" dt="2019-12-24T19:21:32.372" v="10194" actId="207"/>
          <ac:spMkLst>
            <pc:docMk/>
            <pc:sldMk cId="848956223" sldId="308"/>
            <ac:spMk id="2" creationId="{5996B4F8-42B8-439A-87B4-BA52AB56E924}"/>
          </ac:spMkLst>
        </pc:spChg>
        <pc:spChg chg="add del">
          <ac:chgData name="Kody Morey" userId="cc69656789aaa046" providerId="LiveId" clId="{CAFFB624-D87B-40F7-8EB4-97EDE0427773}" dt="2019-12-24T19:04:39.724" v="9770" actId="478"/>
          <ac:spMkLst>
            <pc:docMk/>
            <pc:sldMk cId="848956223" sldId="308"/>
            <ac:spMk id="3" creationId="{3CB1D0DF-604B-4BBE-826F-70236293D307}"/>
          </ac:spMkLst>
        </pc:spChg>
        <pc:spChg chg="add del">
          <ac:chgData name="Kody Morey" userId="cc69656789aaa046" providerId="LiveId" clId="{CAFFB624-D87B-40F7-8EB4-97EDE0427773}" dt="2019-12-24T19:04:37.640" v="9769" actId="478"/>
          <ac:spMkLst>
            <pc:docMk/>
            <pc:sldMk cId="848956223" sldId="308"/>
            <ac:spMk id="4" creationId="{279F1886-4AB4-4B91-B780-EE536FE067A5}"/>
          </ac:spMkLst>
        </pc:spChg>
        <pc:spChg chg="add del">
          <ac:chgData name="Kody Morey" userId="cc69656789aaa046" providerId="LiveId" clId="{CAFFB624-D87B-40F7-8EB4-97EDE0427773}" dt="2019-12-24T19:05:09.237" v="9818" actId="478"/>
          <ac:spMkLst>
            <pc:docMk/>
            <pc:sldMk cId="848956223" sldId="308"/>
            <ac:spMk id="5" creationId="{A4BB35AA-828F-45E2-B090-0DCB4C292C4B}"/>
          </ac:spMkLst>
        </pc:spChg>
        <pc:spChg chg="add mod">
          <ac:chgData name="Kody Morey" userId="cc69656789aaa046" providerId="LiveId" clId="{CAFFB624-D87B-40F7-8EB4-97EDE0427773}" dt="2019-12-24T19:16:33.421" v="10185" actId="207"/>
          <ac:spMkLst>
            <pc:docMk/>
            <pc:sldMk cId="848956223" sldId="308"/>
            <ac:spMk id="6" creationId="{2F18C2A6-917C-4510-B409-8BE5A1928290}"/>
          </ac:spMkLst>
        </pc:spChg>
        <pc:picChg chg="add mod">
          <ac:chgData name="Kody Morey" userId="cc69656789aaa046" providerId="LiveId" clId="{CAFFB624-D87B-40F7-8EB4-97EDE0427773}" dt="2019-12-24T19:21:19.224" v="10192" actId="1076"/>
          <ac:picMkLst>
            <pc:docMk/>
            <pc:sldMk cId="848956223" sldId="308"/>
            <ac:picMk id="7" creationId="{EAC89127-B946-4780-B743-E9461CFB1FE9}"/>
          </ac:picMkLst>
        </pc:picChg>
      </pc:sldChg>
      <pc:sldChg chg="del">
        <pc:chgData name="Kody Morey" userId="cc69656789aaa046" providerId="LiveId" clId="{CAFFB624-D87B-40F7-8EB4-97EDE0427773}" dt="2019-12-24T00:48:01.947" v="34" actId="47"/>
        <pc:sldMkLst>
          <pc:docMk/>
          <pc:sldMk cId="3294064349" sldId="308"/>
        </pc:sldMkLst>
      </pc:sldChg>
      <pc:sldChg chg="del">
        <pc:chgData name="Kody Morey" userId="cc69656789aaa046" providerId="LiveId" clId="{CAFFB624-D87B-40F7-8EB4-97EDE0427773}" dt="2019-12-24T00:48:02.088" v="35" actId="47"/>
        <pc:sldMkLst>
          <pc:docMk/>
          <pc:sldMk cId="1288090106" sldId="309"/>
        </pc:sldMkLst>
      </pc:sldChg>
      <pc:sldChg chg="addSp modSp add">
        <pc:chgData name="Kody Morey" userId="cc69656789aaa046" providerId="LiveId" clId="{CAFFB624-D87B-40F7-8EB4-97EDE0427773}" dt="2019-12-24T19:28:33.933" v="10621" actId="403"/>
        <pc:sldMkLst>
          <pc:docMk/>
          <pc:sldMk cId="2405000867" sldId="309"/>
        </pc:sldMkLst>
        <pc:spChg chg="add mod">
          <ac:chgData name="Kody Morey" userId="cc69656789aaa046" providerId="LiveId" clId="{CAFFB624-D87B-40F7-8EB4-97EDE0427773}" dt="2019-12-24T19:27:08.575" v="10574" actId="1076"/>
          <ac:spMkLst>
            <pc:docMk/>
            <pc:sldMk cId="2405000867" sldId="309"/>
            <ac:spMk id="2" creationId="{FE4B386A-8775-48C0-A5DD-9C4A0A29E927}"/>
          </ac:spMkLst>
        </pc:spChg>
        <pc:spChg chg="add mod">
          <ac:chgData name="Kody Morey" userId="cc69656789aaa046" providerId="LiveId" clId="{CAFFB624-D87B-40F7-8EB4-97EDE0427773}" dt="2019-12-24T19:28:33.933" v="10621" actId="403"/>
          <ac:spMkLst>
            <pc:docMk/>
            <pc:sldMk cId="2405000867" sldId="309"/>
            <ac:spMk id="5" creationId="{CE85E1A6-8356-4CF9-BA5F-B43EEBAC5F41}"/>
          </ac:spMkLst>
        </pc:spChg>
        <pc:picChg chg="add mod">
          <ac:chgData name="Kody Morey" userId="cc69656789aaa046" providerId="LiveId" clId="{CAFFB624-D87B-40F7-8EB4-97EDE0427773}" dt="2019-12-24T19:28:09.862" v="10588" actId="1036"/>
          <ac:picMkLst>
            <pc:docMk/>
            <pc:sldMk cId="2405000867" sldId="309"/>
            <ac:picMk id="3" creationId="{44A23966-E2D8-48AE-BE40-AC8C7204614B}"/>
          </ac:picMkLst>
        </pc:picChg>
        <pc:picChg chg="add mod">
          <ac:chgData name="Kody Morey" userId="cc69656789aaa046" providerId="LiveId" clId="{CAFFB624-D87B-40F7-8EB4-97EDE0427773}" dt="2019-12-24T19:28:13.603" v="10594" actId="1035"/>
          <ac:picMkLst>
            <pc:docMk/>
            <pc:sldMk cId="2405000867" sldId="309"/>
            <ac:picMk id="4" creationId="{D7EEE7D6-75BF-4862-8415-0CFD37276580}"/>
          </ac:picMkLst>
        </pc:picChg>
      </pc:sldChg>
      <pc:sldChg chg="addSp add">
        <pc:chgData name="Kody Morey" userId="cc69656789aaa046" providerId="LiveId" clId="{CAFFB624-D87B-40F7-8EB4-97EDE0427773}" dt="2019-12-24T19:32:17.506" v="10623"/>
        <pc:sldMkLst>
          <pc:docMk/>
          <pc:sldMk cId="816763940" sldId="310"/>
        </pc:sldMkLst>
        <pc:picChg chg="add">
          <ac:chgData name="Kody Morey" userId="cc69656789aaa046" providerId="LiveId" clId="{CAFFB624-D87B-40F7-8EB4-97EDE0427773}" dt="2019-12-24T19:32:17.506" v="10623"/>
          <ac:picMkLst>
            <pc:docMk/>
            <pc:sldMk cId="816763940" sldId="310"/>
            <ac:picMk id="2" creationId="{54DD588D-AE5E-45BC-864A-4E43D0E04455}"/>
          </ac:picMkLst>
        </pc:picChg>
      </pc:sldChg>
      <pc:sldChg chg="del">
        <pc:chgData name="Kody Morey" userId="cc69656789aaa046" providerId="LiveId" clId="{CAFFB624-D87B-40F7-8EB4-97EDE0427773}" dt="2019-12-24T00:48:02.322" v="36" actId="47"/>
        <pc:sldMkLst>
          <pc:docMk/>
          <pc:sldMk cId="3534869139" sldId="310"/>
        </pc:sldMkLst>
      </pc:sldChg>
      <pc:sldChg chg="del">
        <pc:chgData name="Kody Morey" userId="cc69656789aaa046" providerId="LiveId" clId="{CAFFB624-D87B-40F7-8EB4-97EDE0427773}" dt="2019-12-24T00:48:02.525" v="37" actId="47"/>
        <pc:sldMkLst>
          <pc:docMk/>
          <pc:sldMk cId="1602121122" sldId="311"/>
        </pc:sldMkLst>
      </pc:sldChg>
      <pc:sldChg chg="addSp modSp add">
        <pc:chgData name="Kody Morey" userId="cc69656789aaa046" providerId="LiveId" clId="{CAFFB624-D87B-40F7-8EB4-97EDE0427773}" dt="2019-12-24T19:35:57.519" v="11052" actId="1076"/>
        <pc:sldMkLst>
          <pc:docMk/>
          <pc:sldMk cId="3207866222" sldId="311"/>
        </pc:sldMkLst>
        <pc:spChg chg="add mod">
          <ac:chgData name="Kody Morey" userId="cc69656789aaa046" providerId="LiveId" clId="{CAFFB624-D87B-40F7-8EB4-97EDE0427773}" dt="2019-12-24T19:35:57.519" v="11052" actId="1076"/>
          <ac:spMkLst>
            <pc:docMk/>
            <pc:sldMk cId="3207866222" sldId="311"/>
            <ac:spMk id="3" creationId="{78DCBD83-197B-4131-B756-09372CFFA237}"/>
          </ac:spMkLst>
        </pc:spChg>
        <pc:picChg chg="add mod modCrop">
          <ac:chgData name="Kody Morey" userId="cc69656789aaa046" providerId="LiveId" clId="{CAFFB624-D87B-40F7-8EB4-97EDE0427773}" dt="2019-12-24T19:33:18.485" v="10631" actId="14100"/>
          <ac:picMkLst>
            <pc:docMk/>
            <pc:sldMk cId="3207866222" sldId="311"/>
            <ac:picMk id="2" creationId="{E802B8CA-35D8-464C-ADA2-9AFF72411155}"/>
          </ac:picMkLst>
        </pc:picChg>
      </pc:sldChg>
      <pc:sldChg chg="del">
        <pc:chgData name="Kody Morey" userId="cc69656789aaa046" providerId="LiveId" clId="{CAFFB624-D87B-40F7-8EB4-97EDE0427773}" dt="2019-12-24T00:48:02.885" v="38" actId="47"/>
        <pc:sldMkLst>
          <pc:docMk/>
          <pc:sldMk cId="58030632" sldId="312"/>
        </pc:sldMkLst>
      </pc:sldChg>
      <pc:sldChg chg="addSp delSp modSp add">
        <pc:chgData name="Kody Morey" userId="cc69656789aaa046" providerId="LiveId" clId="{CAFFB624-D87B-40F7-8EB4-97EDE0427773}" dt="2019-12-24T19:50:13.103" v="11782" actId="14100"/>
        <pc:sldMkLst>
          <pc:docMk/>
          <pc:sldMk cId="2720812739" sldId="312"/>
        </pc:sldMkLst>
        <pc:spChg chg="add mod">
          <ac:chgData name="Kody Morey" userId="cc69656789aaa046" providerId="LiveId" clId="{CAFFB624-D87B-40F7-8EB4-97EDE0427773}" dt="2019-12-24T19:38:47.664" v="11262" actId="207"/>
          <ac:spMkLst>
            <pc:docMk/>
            <pc:sldMk cId="2720812739" sldId="312"/>
            <ac:spMk id="2" creationId="{34F8F4B4-0634-4041-B284-C8D8E2ED038F}"/>
          </ac:spMkLst>
        </pc:spChg>
        <pc:spChg chg="add mod ord">
          <ac:chgData name="Kody Morey" userId="cc69656789aaa046" providerId="LiveId" clId="{CAFFB624-D87B-40F7-8EB4-97EDE0427773}" dt="2019-12-24T19:48:41.174" v="11777" actId="14100"/>
          <ac:spMkLst>
            <pc:docMk/>
            <pc:sldMk cId="2720812739" sldId="312"/>
            <ac:spMk id="4" creationId="{1ACC5398-930B-478E-B8D5-B9161FD6BA66}"/>
          </ac:spMkLst>
        </pc:spChg>
        <pc:picChg chg="add del mod">
          <ac:chgData name="Kody Morey" userId="cc69656789aaa046" providerId="LiveId" clId="{CAFFB624-D87B-40F7-8EB4-97EDE0427773}" dt="2019-12-24T19:47:20.182" v="11769" actId="478"/>
          <ac:picMkLst>
            <pc:docMk/>
            <pc:sldMk cId="2720812739" sldId="312"/>
            <ac:picMk id="3" creationId="{1220BF45-E2BA-479E-A733-40945A31773A}"/>
          </ac:picMkLst>
        </pc:picChg>
        <pc:picChg chg="add mod">
          <ac:chgData name="Kody Morey" userId="cc69656789aaa046" providerId="LiveId" clId="{CAFFB624-D87B-40F7-8EB4-97EDE0427773}" dt="2019-12-24T19:47:49.968" v="11776" actId="1076"/>
          <ac:picMkLst>
            <pc:docMk/>
            <pc:sldMk cId="2720812739" sldId="312"/>
            <ac:picMk id="5" creationId="{E6CA4E70-A240-4A98-8422-8D94FF8F4F43}"/>
          </ac:picMkLst>
        </pc:picChg>
        <pc:picChg chg="add mod">
          <ac:chgData name="Kody Morey" userId="cc69656789aaa046" providerId="LiveId" clId="{CAFFB624-D87B-40F7-8EB4-97EDE0427773}" dt="2019-12-24T19:50:13.103" v="11782" actId="14100"/>
          <ac:picMkLst>
            <pc:docMk/>
            <pc:sldMk cId="2720812739" sldId="312"/>
            <ac:picMk id="6" creationId="{AEF1403B-5B16-48B9-A3B4-48DE53AD2A4C}"/>
          </ac:picMkLst>
        </pc:picChg>
      </pc:sldChg>
      <pc:sldChg chg="del">
        <pc:chgData name="Kody Morey" userId="cc69656789aaa046" providerId="LiveId" clId="{CAFFB624-D87B-40F7-8EB4-97EDE0427773}" dt="2019-12-24T00:48:03.369" v="39" actId="47"/>
        <pc:sldMkLst>
          <pc:docMk/>
          <pc:sldMk cId="591525325" sldId="313"/>
        </pc:sldMkLst>
      </pc:sldChg>
      <pc:sldChg chg="addSp modSp add">
        <pc:chgData name="Kody Morey" userId="cc69656789aaa046" providerId="LiveId" clId="{CAFFB624-D87B-40F7-8EB4-97EDE0427773}" dt="2019-12-24T21:44:24.154" v="13371" actId="403"/>
        <pc:sldMkLst>
          <pc:docMk/>
          <pc:sldMk cId="1681541363" sldId="313"/>
        </pc:sldMkLst>
        <pc:spChg chg="add mod">
          <ac:chgData name="Kody Morey" userId="cc69656789aaa046" providerId="LiveId" clId="{CAFFB624-D87B-40F7-8EB4-97EDE0427773}" dt="2019-12-24T21:41:04.476" v="13199" actId="20577"/>
          <ac:spMkLst>
            <pc:docMk/>
            <pc:sldMk cId="1681541363" sldId="313"/>
            <ac:spMk id="2" creationId="{14E49DE6-DFD8-42E8-A724-9180DD5DC7C4}"/>
          </ac:spMkLst>
        </pc:spChg>
        <pc:spChg chg="add mod">
          <ac:chgData name="Kody Morey" userId="cc69656789aaa046" providerId="LiveId" clId="{CAFFB624-D87B-40F7-8EB4-97EDE0427773}" dt="2019-12-24T21:44:24.154" v="13371" actId="403"/>
          <ac:spMkLst>
            <pc:docMk/>
            <pc:sldMk cId="1681541363" sldId="313"/>
            <ac:spMk id="4" creationId="{027C17E0-3D77-472B-A325-DA2E9EF17A46}"/>
          </ac:spMkLst>
        </pc:spChg>
        <pc:picChg chg="add mod">
          <ac:chgData name="Kody Morey" userId="cc69656789aaa046" providerId="LiveId" clId="{CAFFB624-D87B-40F7-8EB4-97EDE0427773}" dt="2019-12-24T21:43:25.809" v="13282" actId="1076"/>
          <ac:picMkLst>
            <pc:docMk/>
            <pc:sldMk cId="1681541363" sldId="313"/>
            <ac:picMk id="3" creationId="{D5BD2022-7BCD-4E5C-B070-3AC8D95C641D}"/>
          </ac:picMkLst>
        </pc:picChg>
        <pc:picChg chg="add mod">
          <ac:chgData name="Kody Morey" userId="cc69656789aaa046" providerId="LiveId" clId="{CAFFB624-D87B-40F7-8EB4-97EDE0427773}" dt="2019-12-24T21:43:20.594" v="13280" actId="1076"/>
          <ac:picMkLst>
            <pc:docMk/>
            <pc:sldMk cId="1681541363" sldId="313"/>
            <ac:picMk id="5" creationId="{2BAC5A10-1AAF-497C-92E7-D27D472312E3}"/>
          </ac:picMkLst>
        </pc:picChg>
      </pc:sldChg>
      <pc:sldChg chg="del">
        <pc:chgData name="Kody Morey" userId="cc69656789aaa046" providerId="LiveId" clId="{CAFFB624-D87B-40F7-8EB4-97EDE0427773}" dt="2019-12-24T00:48:03.541" v="40" actId="47"/>
        <pc:sldMkLst>
          <pc:docMk/>
          <pc:sldMk cId="191827704" sldId="314"/>
        </pc:sldMkLst>
      </pc:sldChg>
      <pc:sldChg chg="addSp delSp modSp add">
        <pc:chgData name="Kody Morey" userId="cc69656789aaa046" providerId="LiveId" clId="{CAFFB624-D87B-40F7-8EB4-97EDE0427773}" dt="2019-12-24T19:57:56.180" v="12025" actId="1076"/>
        <pc:sldMkLst>
          <pc:docMk/>
          <pc:sldMk cId="623743300" sldId="314"/>
        </pc:sldMkLst>
        <pc:spChg chg="add mod">
          <ac:chgData name="Kody Morey" userId="cc69656789aaa046" providerId="LiveId" clId="{CAFFB624-D87B-40F7-8EB4-97EDE0427773}" dt="2019-12-24T19:57:56.180" v="12025" actId="1076"/>
          <ac:spMkLst>
            <pc:docMk/>
            <pc:sldMk cId="623743300" sldId="314"/>
            <ac:spMk id="2" creationId="{CEA35D46-5C6B-4017-9C8D-C8F355DBC48A}"/>
          </ac:spMkLst>
        </pc:spChg>
        <pc:picChg chg="add mod">
          <ac:chgData name="Kody Morey" userId="cc69656789aaa046" providerId="LiveId" clId="{CAFFB624-D87B-40F7-8EB4-97EDE0427773}" dt="2019-12-24T19:57:44.070" v="12021" actId="14100"/>
          <ac:picMkLst>
            <pc:docMk/>
            <pc:sldMk cId="623743300" sldId="314"/>
            <ac:picMk id="3" creationId="{B1114392-2FA7-408C-9D32-41C407221983}"/>
          </ac:picMkLst>
        </pc:picChg>
        <pc:picChg chg="add del mod">
          <ac:chgData name="Kody Morey" userId="cc69656789aaa046" providerId="LiveId" clId="{CAFFB624-D87B-40F7-8EB4-97EDE0427773}" dt="2019-12-24T19:57:53.057" v="12024" actId="478"/>
          <ac:picMkLst>
            <pc:docMk/>
            <pc:sldMk cId="623743300" sldId="314"/>
            <ac:picMk id="4" creationId="{3F113527-7FEA-4CE5-99B3-800C3A05EBC1}"/>
          </ac:picMkLst>
        </pc:picChg>
        <pc:picChg chg="add mod">
          <ac:chgData name="Kody Morey" userId="cc69656789aaa046" providerId="LiveId" clId="{CAFFB624-D87B-40F7-8EB4-97EDE0427773}" dt="2019-12-24T19:57:31.758" v="12019" actId="14100"/>
          <ac:picMkLst>
            <pc:docMk/>
            <pc:sldMk cId="623743300" sldId="314"/>
            <ac:picMk id="5" creationId="{F1AD47DF-E077-44DC-947F-07CBB2B5B5FA}"/>
          </ac:picMkLst>
        </pc:picChg>
      </pc:sldChg>
      <pc:sldChg chg="addSp modSp add">
        <pc:chgData name="Kody Morey" userId="cc69656789aaa046" providerId="LiveId" clId="{CAFFB624-D87B-40F7-8EB4-97EDE0427773}" dt="2019-12-24T21:37:06.083" v="13169" actId="114"/>
        <pc:sldMkLst>
          <pc:docMk/>
          <pc:sldMk cId="1427115156" sldId="315"/>
        </pc:sldMkLst>
        <pc:spChg chg="add mod">
          <ac:chgData name="Kody Morey" userId="cc69656789aaa046" providerId="LiveId" clId="{CAFFB624-D87B-40F7-8EB4-97EDE0427773}" dt="2019-12-24T21:25:09.203" v="12384" actId="14100"/>
          <ac:spMkLst>
            <pc:docMk/>
            <pc:sldMk cId="1427115156" sldId="315"/>
            <ac:spMk id="2" creationId="{9BE3A167-8966-4CDD-9C56-727D6672BF73}"/>
          </ac:spMkLst>
        </pc:spChg>
        <pc:spChg chg="add mod">
          <ac:chgData name="Kody Morey" userId="cc69656789aaa046" providerId="LiveId" clId="{CAFFB624-D87B-40F7-8EB4-97EDE0427773}" dt="2019-12-24T21:27:57.419" v="12601" actId="1038"/>
          <ac:spMkLst>
            <pc:docMk/>
            <pc:sldMk cId="1427115156" sldId="315"/>
            <ac:spMk id="4" creationId="{FB42F50F-1080-45C5-AD73-5D25EE1A2CB8}"/>
          </ac:spMkLst>
        </pc:spChg>
        <pc:spChg chg="add mod">
          <ac:chgData name="Kody Morey" userId="cc69656789aaa046" providerId="LiveId" clId="{CAFFB624-D87B-40F7-8EB4-97EDE0427773}" dt="2019-12-24T21:37:06.083" v="13169" actId="114"/>
          <ac:spMkLst>
            <pc:docMk/>
            <pc:sldMk cId="1427115156" sldId="315"/>
            <ac:spMk id="5" creationId="{05F75C5C-4E9E-4DDB-879E-490BB24CA0D2}"/>
          </ac:spMkLst>
        </pc:spChg>
        <pc:picChg chg="add mod">
          <ac:chgData name="Kody Morey" userId="cc69656789aaa046" providerId="LiveId" clId="{CAFFB624-D87B-40F7-8EB4-97EDE0427773}" dt="2019-12-24T21:26:23.372" v="12386" actId="1076"/>
          <ac:picMkLst>
            <pc:docMk/>
            <pc:sldMk cId="1427115156" sldId="315"/>
            <ac:picMk id="3" creationId="{AC66DD3B-422A-45F9-A4FE-5E3A0A366B1E}"/>
          </ac:picMkLst>
        </pc:picChg>
      </pc:sldChg>
      <pc:sldChg chg="del">
        <pc:chgData name="Kody Morey" userId="cc69656789aaa046" providerId="LiveId" clId="{CAFFB624-D87B-40F7-8EB4-97EDE0427773}" dt="2019-12-24T00:48:03.728" v="41" actId="47"/>
        <pc:sldMkLst>
          <pc:docMk/>
          <pc:sldMk cId="3331568266" sldId="315"/>
        </pc:sldMkLst>
      </pc:sldChg>
      <pc:sldChg chg="del">
        <pc:chgData name="Kody Morey" userId="cc69656789aaa046" providerId="LiveId" clId="{CAFFB624-D87B-40F7-8EB4-97EDE0427773}" dt="2019-12-24T00:48:03.900" v="42" actId="47"/>
        <pc:sldMkLst>
          <pc:docMk/>
          <pc:sldMk cId="629150472" sldId="316"/>
        </pc:sldMkLst>
      </pc:sldChg>
      <pc:sldChg chg="addSp modSp add setBg">
        <pc:chgData name="Kody Morey" userId="cc69656789aaa046" providerId="LiveId" clId="{CAFFB624-D87B-40F7-8EB4-97EDE0427773}" dt="2019-12-24T21:53:41.628" v="13475" actId="207"/>
        <pc:sldMkLst>
          <pc:docMk/>
          <pc:sldMk cId="1546425822" sldId="316"/>
        </pc:sldMkLst>
        <pc:spChg chg="add mod">
          <ac:chgData name="Kody Morey" userId="cc69656789aaa046" providerId="LiveId" clId="{CAFFB624-D87B-40F7-8EB4-97EDE0427773}" dt="2019-12-24T21:53:01.890" v="13461" actId="207"/>
          <ac:spMkLst>
            <pc:docMk/>
            <pc:sldMk cId="1546425822" sldId="316"/>
            <ac:spMk id="2" creationId="{65199C53-251B-4CEF-B46A-1723CB23D6D8}"/>
          </ac:spMkLst>
        </pc:spChg>
        <pc:spChg chg="add mod">
          <ac:chgData name="Kody Morey" userId="cc69656789aaa046" providerId="LiveId" clId="{CAFFB624-D87B-40F7-8EB4-97EDE0427773}" dt="2019-12-24T21:53:41.628" v="13475" actId="207"/>
          <ac:spMkLst>
            <pc:docMk/>
            <pc:sldMk cId="1546425822" sldId="316"/>
            <ac:spMk id="3" creationId="{F719B8CC-5EA1-446F-81CB-21548CFAA9C8}"/>
          </ac:spMkLst>
        </pc:spChg>
        <pc:picChg chg="add mod">
          <ac:chgData name="Kody Morey" userId="cc69656789aaa046" providerId="LiveId" clId="{CAFFB624-D87B-40F7-8EB4-97EDE0427773}" dt="2019-12-24T21:51:41.706" v="13457" actId="14100"/>
          <ac:picMkLst>
            <pc:docMk/>
            <pc:sldMk cId="1546425822" sldId="316"/>
            <ac:picMk id="4" creationId="{1ADD462E-B72D-45DD-9B5B-409AC1B3EE40}"/>
          </ac:picMkLst>
        </pc:picChg>
        <pc:picChg chg="add mod">
          <ac:chgData name="Kody Morey" userId="cc69656789aaa046" providerId="LiveId" clId="{CAFFB624-D87B-40F7-8EB4-97EDE0427773}" dt="2019-12-24T21:52:52.455" v="13460" actId="14100"/>
          <ac:picMkLst>
            <pc:docMk/>
            <pc:sldMk cId="1546425822" sldId="316"/>
            <ac:picMk id="5" creationId="{4173E3D4-D2D9-454D-8FB4-BF55C8EF8BF9}"/>
          </ac:picMkLst>
        </pc:picChg>
      </pc:sldChg>
      <pc:sldChg chg="del">
        <pc:chgData name="Kody Morey" userId="cc69656789aaa046" providerId="LiveId" clId="{CAFFB624-D87B-40F7-8EB4-97EDE0427773}" dt="2019-12-24T00:48:04.134" v="43" actId="47"/>
        <pc:sldMkLst>
          <pc:docMk/>
          <pc:sldMk cId="1666650997" sldId="317"/>
        </pc:sldMkLst>
      </pc:sldChg>
      <pc:sldChg chg="addSp modSp add">
        <pc:chgData name="Kody Morey" userId="cc69656789aaa046" providerId="LiveId" clId="{CAFFB624-D87B-40F7-8EB4-97EDE0427773}" dt="2019-12-24T22:01:18.392" v="13638" actId="1076"/>
        <pc:sldMkLst>
          <pc:docMk/>
          <pc:sldMk cId="2772835231" sldId="317"/>
        </pc:sldMkLst>
        <pc:spChg chg="add mod">
          <ac:chgData name="Kody Morey" userId="cc69656789aaa046" providerId="LiveId" clId="{CAFFB624-D87B-40F7-8EB4-97EDE0427773}" dt="2019-12-24T21:56:53.767" v="13508" actId="14100"/>
          <ac:spMkLst>
            <pc:docMk/>
            <pc:sldMk cId="2772835231" sldId="317"/>
            <ac:spMk id="2" creationId="{5BB6E387-7061-4E2F-9B1F-5359E8999E7C}"/>
          </ac:spMkLst>
        </pc:spChg>
        <pc:spChg chg="add mod">
          <ac:chgData name="Kody Morey" userId="cc69656789aaa046" providerId="LiveId" clId="{CAFFB624-D87B-40F7-8EB4-97EDE0427773}" dt="2019-12-24T22:01:18.392" v="13638" actId="1076"/>
          <ac:spMkLst>
            <pc:docMk/>
            <pc:sldMk cId="2772835231" sldId="317"/>
            <ac:spMk id="6" creationId="{57EA7B82-3E5E-4C54-9514-FC66AD40FD9A}"/>
          </ac:spMkLst>
        </pc:spChg>
        <pc:picChg chg="add mod">
          <ac:chgData name="Kody Morey" userId="cc69656789aaa046" providerId="LiveId" clId="{CAFFB624-D87B-40F7-8EB4-97EDE0427773}" dt="2019-12-24T21:59:53.221" v="13520" actId="14100"/>
          <ac:picMkLst>
            <pc:docMk/>
            <pc:sldMk cId="2772835231" sldId="317"/>
            <ac:picMk id="3" creationId="{9CECC406-8222-4ADE-B3AB-088AC689964C}"/>
          </ac:picMkLst>
        </pc:picChg>
        <pc:picChg chg="add mod">
          <ac:chgData name="Kody Morey" userId="cc69656789aaa046" providerId="LiveId" clId="{CAFFB624-D87B-40F7-8EB4-97EDE0427773}" dt="2019-12-24T22:00:07.738" v="13526" actId="1076"/>
          <ac:picMkLst>
            <pc:docMk/>
            <pc:sldMk cId="2772835231" sldId="317"/>
            <ac:picMk id="4" creationId="{F623A6DB-6DD4-4255-A528-E2EAC30B2A33}"/>
          </ac:picMkLst>
        </pc:picChg>
        <pc:picChg chg="add mod">
          <ac:chgData name="Kody Morey" userId="cc69656789aaa046" providerId="LiveId" clId="{CAFFB624-D87B-40F7-8EB4-97EDE0427773}" dt="2019-12-24T22:00:03.287" v="13523" actId="1076"/>
          <ac:picMkLst>
            <pc:docMk/>
            <pc:sldMk cId="2772835231" sldId="317"/>
            <ac:picMk id="5" creationId="{715BEEDE-4485-4BC9-B3FE-A698DB2415C7}"/>
          </ac:picMkLst>
        </pc:picChg>
      </pc:sldChg>
      <pc:sldChg chg="addSp modSp add">
        <pc:chgData name="Kody Morey" userId="cc69656789aaa046" providerId="LiveId" clId="{CAFFB624-D87B-40F7-8EB4-97EDE0427773}" dt="2019-12-24T22:13:21.280" v="14383" actId="113"/>
        <pc:sldMkLst>
          <pc:docMk/>
          <pc:sldMk cId="427126922" sldId="318"/>
        </pc:sldMkLst>
        <pc:spChg chg="add mod">
          <ac:chgData name="Kody Morey" userId="cc69656789aaa046" providerId="LiveId" clId="{CAFFB624-D87B-40F7-8EB4-97EDE0427773}" dt="2019-12-24T22:05:52.801" v="13656" actId="1037"/>
          <ac:spMkLst>
            <pc:docMk/>
            <pc:sldMk cId="427126922" sldId="318"/>
            <ac:spMk id="4" creationId="{E2FF98C1-7A4D-4EEA-8158-C45BD2ADC0EC}"/>
          </ac:spMkLst>
        </pc:spChg>
        <pc:spChg chg="add mod">
          <ac:chgData name="Kody Morey" userId="cc69656789aaa046" providerId="LiveId" clId="{CAFFB624-D87B-40F7-8EB4-97EDE0427773}" dt="2019-12-24T22:13:21.280" v="14383" actId="113"/>
          <ac:spMkLst>
            <pc:docMk/>
            <pc:sldMk cId="427126922" sldId="318"/>
            <ac:spMk id="5" creationId="{3E72C581-A926-4C66-A869-43B506E1803A}"/>
          </ac:spMkLst>
        </pc:spChg>
        <pc:picChg chg="add mod">
          <ac:chgData name="Kody Morey" userId="cc69656789aaa046" providerId="LiveId" clId="{CAFFB624-D87B-40F7-8EB4-97EDE0427773}" dt="2019-12-24T22:13:06.198" v="14381" actId="14100"/>
          <ac:picMkLst>
            <pc:docMk/>
            <pc:sldMk cId="427126922" sldId="318"/>
            <ac:picMk id="2" creationId="{11C4F42F-10A7-49F4-B178-C8E0DD1B09A1}"/>
          </ac:picMkLst>
        </pc:picChg>
        <pc:picChg chg="add mod">
          <ac:chgData name="Kody Morey" userId="cc69656789aaa046" providerId="LiveId" clId="{CAFFB624-D87B-40F7-8EB4-97EDE0427773}" dt="2019-12-24T22:05:47.930" v="13649" actId="14100"/>
          <ac:picMkLst>
            <pc:docMk/>
            <pc:sldMk cId="427126922" sldId="318"/>
            <ac:picMk id="3" creationId="{F841287F-CFE7-4534-97ED-9E867A46122A}"/>
          </ac:picMkLst>
        </pc:picChg>
      </pc:sldChg>
      <pc:sldChg chg="del">
        <pc:chgData name="Kody Morey" userId="cc69656789aaa046" providerId="LiveId" clId="{CAFFB624-D87B-40F7-8EB4-97EDE0427773}" dt="2019-12-24T00:48:04.291" v="44" actId="47"/>
        <pc:sldMkLst>
          <pc:docMk/>
          <pc:sldMk cId="3612228765" sldId="318"/>
        </pc:sldMkLst>
      </pc:sldChg>
      <pc:sldChg chg="del">
        <pc:chgData name="Kody Morey" userId="cc69656789aaa046" providerId="LiveId" clId="{CAFFB624-D87B-40F7-8EB4-97EDE0427773}" dt="2019-12-24T00:48:04.462" v="45" actId="47"/>
        <pc:sldMkLst>
          <pc:docMk/>
          <pc:sldMk cId="1613082042" sldId="319"/>
        </pc:sldMkLst>
      </pc:sldChg>
      <pc:sldChg chg="addSp add">
        <pc:chgData name="Kody Morey" userId="cc69656789aaa046" providerId="LiveId" clId="{CAFFB624-D87B-40F7-8EB4-97EDE0427773}" dt="2019-12-24T22:07:23.967" v="13658"/>
        <pc:sldMkLst>
          <pc:docMk/>
          <pc:sldMk cId="2485346042" sldId="319"/>
        </pc:sldMkLst>
        <pc:picChg chg="add">
          <ac:chgData name="Kody Morey" userId="cc69656789aaa046" providerId="LiveId" clId="{CAFFB624-D87B-40F7-8EB4-97EDE0427773}" dt="2019-12-24T22:07:23.967" v="13658"/>
          <ac:picMkLst>
            <pc:docMk/>
            <pc:sldMk cId="2485346042" sldId="319"/>
            <ac:picMk id="2" creationId="{D41487C9-5E5F-4446-A58C-9F92DED743B7}"/>
          </ac:picMkLst>
        </pc:picChg>
      </pc:sldChg>
      <pc:sldChg chg="del">
        <pc:chgData name="Kody Morey" userId="cc69656789aaa046" providerId="LiveId" clId="{CAFFB624-D87B-40F7-8EB4-97EDE0427773}" dt="2019-12-24T00:48:04.619" v="46" actId="47"/>
        <pc:sldMkLst>
          <pc:docMk/>
          <pc:sldMk cId="1454172997" sldId="320"/>
        </pc:sldMkLst>
      </pc:sldChg>
      <pc:sldChg chg="addSp modSp add">
        <pc:chgData name="Kody Morey" userId="cc69656789aaa046" providerId="LiveId" clId="{CAFFB624-D87B-40F7-8EB4-97EDE0427773}" dt="2019-12-24T22:36:09.605" v="15481" actId="20577"/>
        <pc:sldMkLst>
          <pc:docMk/>
          <pc:sldMk cId="3589123662" sldId="320"/>
        </pc:sldMkLst>
        <pc:spChg chg="add mod">
          <ac:chgData name="Kody Morey" userId="cc69656789aaa046" providerId="LiveId" clId="{CAFFB624-D87B-40F7-8EB4-97EDE0427773}" dt="2019-12-24T22:16:22.845" v="14624" actId="207"/>
          <ac:spMkLst>
            <pc:docMk/>
            <pc:sldMk cId="3589123662" sldId="320"/>
            <ac:spMk id="3" creationId="{DE521BBA-6A90-44C1-901C-63F4C675AA99}"/>
          </ac:spMkLst>
        </pc:spChg>
        <pc:spChg chg="add mod">
          <ac:chgData name="Kody Morey" userId="cc69656789aaa046" providerId="LiveId" clId="{CAFFB624-D87B-40F7-8EB4-97EDE0427773}" dt="2019-12-24T22:17:09.062" v="14632" actId="113"/>
          <ac:spMkLst>
            <pc:docMk/>
            <pc:sldMk cId="3589123662" sldId="320"/>
            <ac:spMk id="4" creationId="{4F173992-7434-44F3-9095-CAA1BE47F6AD}"/>
          </ac:spMkLst>
        </pc:spChg>
        <pc:spChg chg="add mod">
          <ac:chgData name="Kody Morey" userId="cc69656789aaa046" providerId="LiveId" clId="{CAFFB624-D87B-40F7-8EB4-97EDE0427773}" dt="2019-12-24T22:34:04.646" v="15450" actId="1076"/>
          <ac:spMkLst>
            <pc:docMk/>
            <pc:sldMk cId="3589123662" sldId="320"/>
            <ac:spMk id="6" creationId="{0472CFA4-E390-496A-9909-18CF2BFF5EB5}"/>
          </ac:spMkLst>
        </pc:spChg>
        <pc:spChg chg="add mod">
          <ac:chgData name="Kody Morey" userId="cc69656789aaa046" providerId="LiveId" clId="{CAFFB624-D87B-40F7-8EB4-97EDE0427773}" dt="2019-12-24T22:36:09.605" v="15481" actId="20577"/>
          <ac:spMkLst>
            <pc:docMk/>
            <pc:sldMk cId="3589123662" sldId="320"/>
            <ac:spMk id="7" creationId="{22B4DFE7-B5CD-4A22-BC8A-DD1A038890F0}"/>
          </ac:spMkLst>
        </pc:spChg>
        <pc:picChg chg="add mod">
          <ac:chgData name="Kody Morey" userId="cc69656789aaa046" providerId="LiveId" clId="{CAFFB624-D87B-40F7-8EB4-97EDE0427773}" dt="2019-12-24T22:16:25.737" v="14625" actId="1076"/>
          <ac:picMkLst>
            <pc:docMk/>
            <pc:sldMk cId="3589123662" sldId="320"/>
            <ac:picMk id="2" creationId="{07E50FDC-81B5-4BA7-871C-6199FEDBB55C}"/>
          </ac:picMkLst>
        </pc:picChg>
        <pc:picChg chg="add mod">
          <ac:chgData name="Kody Morey" userId="cc69656789aaa046" providerId="LiveId" clId="{CAFFB624-D87B-40F7-8EB4-97EDE0427773}" dt="2019-12-24T22:33:41.380" v="15443" actId="14100"/>
          <ac:picMkLst>
            <pc:docMk/>
            <pc:sldMk cId="3589123662" sldId="320"/>
            <ac:picMk id="5" creationId="{5A046F70-ABF6-4B83-A104-50FC2B91A8C5}"/>
          </ac:picMkLst>
        </pc:picChg>
        <pc:picChg chg="add mod">
          <ac:chgData name="Kody Morey" userId="cc69656789aaa046" providerId="LiveId" clId="{CAFFB624-D87B-40F7-8EB4-97EDE0427773}" dt="2019-12-24T22:35:02.815" v="15454" actId="1076"/>
          <ac:picMkLst>
            <pc:docMk/>
            <pc:sldMk cId="3589123662" sldId="320"/>
            <ac:picMk id="8" creationId="{7D60CC48-0E45-489D-B7DD-62EB00250BB0}"/>
          </ac:picMkLst>
        </pc:picChg>
      </pc:sldChg>
      <pc:sldChg chg="addSp delSp modSp add">
        <pc:chgData name="Kody Morey" userId="cc69656789aaa046" providerId="LiveId" clId="{CAFFB624-D87B-40F7-8EB4-97EDE0427773}" dt="2019-12-24T22:53:46.401" v="16190" actId="1076"/>
        <pc:sldMkLst>
          <pc:docMk/>
          <pc:sldMk cId="259256617" sldId="321"/>
        </pc:sldMkLst>
        <pc:spChg chg="add mod">
          <ac:chgData name="Kody Morey" userId="cc69656789aaa046" providerId="LiveId" clId="{CAFFB624-D87B-40F7-8EB4-97EDE0427773}" dt="2019-12-24T22:53:46.401" v="16190" actId="1076"/>
          <ac:spMkLst>
            <pc:docMk/>
            <pc:sldMk cId="259256617" sldId="321"/>
            <ac:spMk id="2" creationId="{261D8CC2-17B7-499D-9A81-78DDB7A319C3}"/>
          </ac:spMkLst>
        </pc:spChg>
        <pc:spChg chg="add mod">
          <ac:chgData name="Kody Morey" userId="cc69656789aaa046" providerId="LiveId" clId="{CAFFB624-D87B-40F7-8EB4-97EDE0427773}" dt="2019-12-24T22:51:59.989" v="16173" actId="403"/>
          <ac:spMkLst>
            <pc:docMk/>
            <pc:sldMk cId="259256617" sldId="321"/>
            <ac:spMk id="3" creationId="{7C8C6F49-A1A8-450A-891A-0901CBEC62D2}"/>
          </ac:spMkLst>
        </pc:spChg>
        <pc:picChg chg="add del mod">
          <ac:chgData name="Kody Morey" userId="cc69656789aaa046" providerId="LiveId" clId="{CAFFB624-D87B-40F7-8EB4-97EDE0427773}" dt="2019-12-24T22:53:35.900" v="16187" actId="478"/>
          <ac:picMkLst>
            <pc:docMk/>
            <pc:sldMk cId="259256617" sldId="321"/>
            <ac:picMk id="4" creationId="{0F5BE875-5663-4009-A0D4-92A5EC6DB89B}"/>
          </ac:picMkLst>
        </pc:picChg>
        <pc:picChg chg="add mod">
          <ac:chgData name="Kody Morey" userId="cc69656789aaa046" providerId="LiveId" clId="{CAFFB624-D87B-40F7-8EB4-97EDE0427773}" dt="2019-12-24T22:53:33.028" v="16186" actId="1076"/>
          <ac:picMkLst>
            <pc:docMk/>
            <pc:sldMk cId="259256617" sldId="321"/>
            <ac:picMk id="5" creationId="{39FDF786-3F63-4216-A1AC-FDE49471313C}"/>
          </ac:picMkLst>
        </pc:picChg>
      </pc:sldChg>
      <pc:sldChg chg="del">
        <pc:chgData name="Kody Morey" userId="cc69656789aaa046" providerId="LiveId" clId="{CAFFB624-D87B-40F7-8EB4-97EDE0427773}" dt="2019-12-24T00:48:04.806" v="47" actId="47"/>
        <pc:sldMkLst>
          <pc:docMk/>
          <pc:sldMk cId="1899200989" sldId="321"/>
        </pc:sldMkLst>
      </pc:sldChg>
      <pc:sldChg chg="addSp modSp add">
        <pc:chgData name="Kody Morey" userId="cc69656789aaa046" providerId="LiveId" clId="{CAFFB624-D87B-40F7-8EB4-97EDE0427773}" dt="2019-12-24T23:29:29.416" v="17161" actId="1076"/>
        <pc:sldMkLst>
          <pc:docMk/>
          <pc:sldMk cId="2119915532" sldId="322"/>
        </pc:sldMkLst>
        <pc:spChg chg="add mod">
          <ac:chgData name="Kody Morey" userId="cc69656789aaa046" providerId="LiveId" clId="{CAFFB624-D87B-40F7-8EB4-97EDE0427773}" dt="2019-12-24T22:50:32.945" v="16018" actId="20577"/>
          <ac:spMkLst>
            <pc:docMk/>
            <pc:sldMk cId="2119915532" sldId="322"/>
            <ac:spMk id="2" creationId="{CA3C9A70-5191-4C27-BA08-5BF49441C5A7}"/>
          </ac:spMkLst>
        </pc:spChg>
        <pc:spChg chg="add mod">
          <ac:chgData name="Kody Morey" userId="cc69656789aaa046" providerId="LiveId" clId="{CAFFB624-D87B-40F7-8EB4-97EDE0427773}" dt="2019-12-24T22:55:19.444" v="16202" actId="208"/>
          <ac:spMkLst>
            <pc:docMk/>
            <pc:sldMk cId="2119915532" sldId="322"/>
            <ac:spMk id="5" creationId="{2662CF8A-A76B-4739-AA83-C4983351564D}"/>
          </ac:spMkLst>
        </pc:spChg>
        <pc:spChg chg="add mod">
          <ac:chgData name="Kody Morey" userId="cc69656789aaa046" providerId="LiveId" clId="{CAFFB624-D87B-40F7-8EB4-97EDE0427773}" dt="2019-12-24T22:58:47.024" v="16639" actId="207"/>
          <ac:spMkLst>
            <pc:docMk/>
            <pc:sldMk cId="2119915532" sldId="322"/>
            <ac:spMk id="6" creationId="{B152CD6F-9429-48C4-89CC-70678099B177}"/>
          </ac:spMkLst>
        </pc:spChg>
        <pc:picChg chg="add mod">
          <ac:chgData name="Kody Morey" userId="cc69656789aaa046" providerId="LiveId" clId="{CAFFB624-D87B-40F7-8EB4-97EDE0427773}" dt="2019-12-24T23:29:29.416" v="17161" actId="1076"/>
          <ac:picMkLst>
            <pc:docMk/>
            <pc:sldMk cId="2119915532" sldId="322"/>
            <ac:picMk id="3" creationId="{F33A7DE2-E585-47D9-9C40-4C7A47DA57BA}"/>
          </ac:picMkLst>
        </pc:picChg>
        <pc:picChg chg="add mod">
          <ac:chgData name="Kody Morey" userId="cc69656789aaa046" providerId="LiveId" clId="{CAFFB624-D87B-40F7-8EB4-97EDE0427773}" dt="2019-12-24T22:54:58.757" v="16199" actId="14100"/>
          <ac:picMkLst>
            <pc:docMk/>
            <pc:sldMk cId="2119915532" sldId="322"/>
            <ac:picMk id="4" creationId="{3CAAC3B6-5456-446B-9186-18FBB47F3EFA}"/>
          </ac:picMkLst>
        </pc:picChg>
        <pc:picChg chg="add mod">
          <ac:chgData name="Kody Morey" userId="cc69656789aaa046" providerId="LiveId" clId="{CAFFB624-D87B-40F7-8EB4-97EDE0427773}" dt="2019-12-24T23:00:05.862" v="16644" actId="1076"/>
          <ac:picMkLst>
            <pc:docMk/>
            <pc:sldMk cId="2119915532" sldId="322"/>
            <ac:picMk id="7" creationId="{33EE9F1A-B52B-4AE1-9605-1F960BCEDEBE}"/>
          </ac:picMkLst>
        </pc:picChg>
      </pc:sldChg>
      <pc:sldChg chg="del">
        <pc:chgData name="Kody Morey" userId="cc69656789aaa046" providerId="LiveId" clId="{CAFFB624-D87B-40F7-8EB4-97EDE0427773}" dt="2019-12-24T00:48:05.322" v="48" actId="47"/>
        <pc:sldMkLst>
          <pc:docMk/>
          <pc:sldMk cId="3067714626" sldId="322"/>
        </pc:sldMkLst>
      </pc:sldChg>
      <pc:sldChg chg="del">
        <pc:chgData name="Kody Morey" userId="cc69656789aaa046" providerId="LiveId" clId="{CAFFB624-D87B-40F7-8EB4-97EDE0427773}" dt="2019-12-24T00:48:05.462" v="49" actId="47"/>
        <pc:sldMkLst>
          <pc:docMk/>
          <pc:sldMk cId="50459781" sldId="323"/>
        </pc:sldMkLst>
      </pc:sldChg>
      <pc:sldChg chg="addSp modSp add setBg">
        <pc:chgData name="Kody Morey" userId="cc69656789aaa046" providerId="LiveId" clId="{CAFFB624-D87B-40F7-8EB4-97EDE0427773}" dt="2019-12-24T23:29:22.092" v="17159" actId="313"/>
        <pc:sldMkLst>
          <pc:docMk/>
          <pc:sldMk cId="398228950" sldId="323"/>
        </pc:sldMkLst>
        <pc:spChg chg="add mod">
          <ac:chgData name="Kody Morey" userId="cc69656789aaa046" providerId="LiveId" clId="{CAFFB624-D87B-40F7-8EB4-97EDE0427773}" dt="2019-12-24T23:29:22.092" v="17159" actId="313"/>
          <ac:spMkLst>
            <pc:docMk/>
            <pc:sldMk cId="398228950" sldId="323"/>
            <ac:spMk id="2" creationId="{93D045F5-FD1D-4AD9-A9B7-1B9E49F149C2}"/>
          </ac:spMkLst>
        </pc:spChg>
        <pc:picChg chg="add mod">
          <ac:chgData name="Kody Morey" userId="cc69656789aaa046" providerId="LiveId" clId="{CAFFB624-D87B-40F7-8EB4-97EDE0427773}" dt="2019-12-24T23:21:26.408" v="16702" actId="14100"/>
          <ac:picMkLst>
            <pc:docMk/>
            <pc:sldMk cId="398228950" sldId="323"/>
            <ac:picMk id="3" creationId="{4EDD74D3-1A18-4947-95A4-E24B8DD18E2C}"/>
          </ac:picMkLst>
        </pc:picChg>
      </pc:sldChg>
      <pc:sldChg chg="addSp modSp add">
        <pc:chgData name="Kody Morey" userId="cc69656789aaa046" providerId="LiveId" clId="{CAFFB624-D87B-40F7-8EB4-97EDE0427773}" dt="2019-12-24T23:34:52.960" v="17376" actId="1076"/>
        <pc:sldMkLst>
          <pc:docMk/>
          <pc:sldMk cId="3278650081" sldId="324"/>
        </pc:sldMkLst>
        <pc:spChg chg="add mod">
          <ac:chgData name="Kody Morey" userId="cc69656789aaa046" providerId="LiveId" clId="{CAFFB624-D87B-40F7-8EB4-97EDE0427773}" dt="2019-12-24T23:30:51.968" v="17229"/>
          <ac:spMkLst>
            <pc:docMk/>
            <pc:sldMk cId="3278650081" sldId="324"/>
            <ac:spMk id="3" creationId="{AB929197-6EFE-41DA-92BC-4A9CB3AA3144}"/>
          </ac:spMkLst>
        </pc:spChg>
        <pc:spChg chg="add mod">
          <ac:chgData name="Kody Morey" userId="cc69656789aaa046" providerId="LiveId" clId="{CAFFB624-D87B-40F7-8EB4-97EDE0427773}" dt="2019-12-24T23:31:25.057" v="17275" actId="403"/>
          <ac:spMkLst>
            <pc:docMk/>
            <pc:sldMk cId="3278650081" sldId="324"/>
            <ac:spMk id="4" creationId="{65E470C0-0429-4EAC-8101-DBDF6E68CC6D}"/>
          </ac:spMkLst>
        </pc:spChg>
        <pc:spChg chg="add mod">
          <ac:chgData name="Kody Morey" userId="cc69656789aaa046" providerId="LiveId" clId="{CAFFB624-D87B-40F7-8EB4-97EDE0427773}" dt="2019-12-24T23:34:20.999" v="17344" actId="1076"/>
          <ac:spMkLst>
            <pc:docMk/>
            <pc:sldMk cId="3278650081" sldId="324"/>
            <ac:spMk id="6" creationId="{CAC88569-00C3-46A8-82D8-D82C62CEC5C9}"/>
          </ac:spMkLst>
        </pc:spChg>
        <pc:spChg chg="add mod">
          <ac:chgData name="Kody Morey" userId="cc69656789aaa046" providerId="LiveId" clId="{CAFFB624-D87B-40F7-8EB4-97EDE0427773}" dt="2019-12-24T23:34:52.960" v="17376" actId="1076"/>
          <ac:spMkLst>
            <pc:docMk/>
            <pc:sldMk cId="3278650081" sldId="324"/>
            <ac:spMk id="8" creationId="{9DF81295-3D56-43B0-977D-0DA4D7026203}"/>
          </ac:spMkLst>
        </pc:spChg>
        <pc:picChg chg="add mod">
          <ac:chgData name="Kody Morey" userId="cc69656789aaa046" providerId="LiveId" clId="{CAFFB624-D87B-40F7-8EB4-97EDE0427773}" dt="2019-12-24T23:33:01.516" v="17313" actId="1076"/>
          <ac:picMkLst>
            <pc:docMk/>
            <pc:sldMk cId="3278650081" sldId="324"/>
            <ac:picMk id="2" creationId="{4FAD9692-3D08-4746-880B-970F10D3A169}"/>
          </ac:picMkLst>
        </pc:picChg>
        <pc:picChg chg="add mod">
          <ac:chgData name="Kody Morey" userId="cc69656789aaa046" providerId="LiveId" clId="{CAFFB624-D87B-40F7-8EB4-97EDE0427773}" dt="2019-12-24T23:34:16.756" v="17343" actId="1036"/>
          <ac:picMkLst>
            <pc:docMk/>
            <pc:sldMk cId="3278650081" sldId="324"/>
            <ac:picMk id="5" creationId="{4C46747B-7361-4B6E-BC28-558A54A2481F}"/>
          </ac:picMkLst>
        </pc:picChg>
        <pc:picChg chg="add mod">
          <ac:chgData name="Kody Morey" userId="cc69656789aaa046" providerId="LiveId" clId="{CAFFB624-D87B-40F7-8EB4-97EDE0427773}" dt="2019-12-24T23:34:04.007" v="17327" actId="1076"/>
          <ac:picMkLst>
            <pc:docMk/>
            <pc:sldMk cId="3278650081" sldId="324"/>
            <ac:picMk id="7" creationId="{8F51D57B-BB54-4E02-84DF-C154BA4C90C1}"/>
          </ac:picMkLst>
        </pc:picChg>
      </pc:sldChg>
      <pc:sldChg chg="del">
        <pc:chgData name="Kody Morey" userId="cc69656789aaa046" providerId="LiveId" clId="{CAFFB624-D87B-40F7-8EB4-97EDE0427773}" dt="2019-12-24T00:48:05.650" v="50" actId="47"/>
        <pc:sldMkLst>
          <pc:docMk/>
          <pc:sldMk cId="3406185150" sldId="324"/>
        </pc:sldMkLst>
      </pc:sldChg>
      <pc:sldChg chg="addSp add">
        <pc:chgData name="Kody Morey" userId="cc69656789aaa046" providerId="LiveId" clId="{CAFFB624-D87B-40F7-8EB4-97EDE0427773}" dt="2019-12-24T23:36:03.338" v="17378"/>
        <pc:sldMkLst>
          <pc:docMk/>
          <pc:sldMk cId="347874460" sldId="325"/>
        </pc:sldMkLst>
        <pc:picChg chg="add">
          <ac:chgData name="Kody Morey" userId="cc69656789aaa046" providerId="LiveId" clId="{CAFFB624-D87B-40F7-8EB4-97EDE0427773}" dt="2019-12-24T23:36:03.338" v="17378"/>
          <ac:picMkLst>
            <pc:docMk/>
            <pc:sldMk cId="347874460" sldId="325"/>
            <ac:picMk id="2" creationId="{3C1BE6F7-E780-460C-84E3-01396299B883}"/>
          </ac:picMkLst>
        </pc:picChg>
      </pc:sldChg>
      <pc:sldChg chg="del">
        <pc:chgData name="Kody Morey" userId="cc69656789aaa046" providerId="LiveId" clId="{CAFFB624-D87B-40F7-8EB4-97EDE0427773}" dt="2019-12-24T00:48:05.821" v="51" actId="47"/>
        <pc:sldMkLst>
          <pc:docMk/>
          <pc:sldMk cId="1051856427" sldId="325"/>
        </pc:sldMkLst>
      </pc:sldChg>
      <pc:sldChg chg="del">
        <pc:chgData name="Kody Morey" userId="cc69656789aaa046" providerId="LiveId" clId="{CAFFB624-D87B-40F7-8EB4-97EDE0427773}" dt="2019-12-24T00:48:06.290" v="52" actId="47"/>
        <pc:sldMkLst>
          <pc:docMk/>
          <pc:sldMk cId="1852405964" sldId="326"/>
        </pc:sldMkLst>
      </pc:sldChg>
      <pc:sldChg chg="addSp modSp add">
        <pc:chgData name="Kody Morey" userId="cc69656789aaa046" providerId="LiveId" clId="{CAFFB624-D87B-40F7-8EB4-97EDE0427773}" dt="2019-12-24T23:44:14.518" v="17650" actId="20577"/>
        <pc:sldMkLst>
          <pc:docMk/>
          <pc:sldMk cId="4194369299" sldId="326"/>
        </pc:sldMkLst>
        <pc:spChg chg="add mod">
          <ac:chgData name="Kody Morey" userId="cc69656789aaa046" providerId="LiveId" clId="{CAFFB624-D87B-40F7-8EB4-97EDE0427773}" dt="2019-12-24T23:41:59.842" v="17578" actId="14100"/>
          <ac:spMkLst>
            <pc:docMk/>
            <pc:sldMk cId="4194369299" sldId="326"/>
            <ac:spMk id="5" creationId="{EEC89C65-454B-41E2-B08E-EECDDB470F0D}"/>
          </ac:spMkLst>
        </pc:spChg>
        <pc:spChg chg="add mod">
          <ac:chgData name="Kody Morey" userId="cc69656789aaa046" providerId="LiveId" clId="{CAFFB624-D87B-40F7-8EB4-97EDE0427773}" dt="2019-12-24T23:44:14.518" v="17650" actId="20577"/>
          <ac:spMkLst>
            <pc:docMk/>
            <pc:sldMk cId="4194369299" sldId="326"/>
            <ac:spMk id="6" creationId="{E4E996FB-1DB2-473A-A130-409277FA728F}"/>
          </ac:spMkLst>
        </pc:spChg>
        <pc:picChg chg="add mod modCrop">
          <ac:chgData name="Kody Morey" userId="cc69656789aaa046" providerId="LiveId" clId="{CAFFB624-D87B-40F7-8EB4-97EDE0427773}" dt="2019-12-24T23:38:14.959" v="17387" actId="732"/>
          <ac:picMkLst>
            <pc:docMk/>
            <pc:sldMk cId="4194369299" sldId="326"/>
            <ac:picMk id="2" creationId="{F57FEE02-5211-480B-BE9F-18954D505395}"/>
          </ac:picMkLst>
        </pc:picChg>
        <pc:picChg chg="add mod modCrop">
          <ac:chgData name="Kody Morey" userId="cc69656789aaa046" providerId="LiveId" clId="{CAFFB624-D87B-40F7-8EB4-97EDE0427773}" dt="2019-12-24T23:43:26.735" v="17627" actId="1076"/>
          <ac:picMkLst>
            <pc:docMk/>
            <pc:sldMk cId="4194369299" sldId="326"/>
            <ac:picMk id="3" creationId="{FC709D0D-1628-4EB0-B2DE-D34D6A02A5A7}"/>
          </ac:picMkLst>
        </pc:picChg>
        <pc:picChg chg="add mod">
          <ac:chgData name="Kody Morey" userId="cc69656789aaa046" providerId="LiveId" clId="{CAFFB624-D87B-40F7-8EB4-97EDE0427773}" dt="2019-12-24T23:40:04.045" v="17398" actId="14100"/>
          <ac:picMkLst>
            <pc:docMk/>
            <pc:sldMk cId="4194369299" sldId="326"/>
            <ac:picMk id="4" creationId="{229C13AF-0D16-4E78-B96F-B3BF0AFED8AB}"/>
          </ac:picMkLst>
        </pc:picChg>
        <pc:picChg chg="add mod">
          <ac:chgData name="Kody Morey" userId="cc69656789aaa046" providerId="LiveId" clId="{CAFFB624-D87B-40F7-8EB4-97EDE0427773}" dt="2019-12-24T23:43:15.839" v="17625" actId="14100"/>
          <ac:picMkLst>
            <pc:docMk/>
            <pc:sldMk cId="4194369299" sldId="326"/>
            <ac:picMk id="7" creationId="{D81B9A0C-46C0-46BC-B741-E685CBC1F4B9}"/>
          </ac:picMkLst>
        </pc:picChg>
      </pc:sldChg>
      <pc:sldChg chg="del">
        <pc:chgData name="Kody Morey" userId="cc69656789aaa046" providerId="LiveId" clId="{CAFFB624-D87B-40F7-8EB4-97EDE0427773}" dt="2019-12-24T00:48:06.478" v="53" actId="47"/>
        <pc:sldMkLst>
          <pc:docMk/>
          <pc:sldMk cId="1602270603" sldId="327"/>
        </pc:sldMkLst>
      </pc:sldChg>
      <pc:sldChg chg="addSp modSp add setBg">
        <pc:chgData name="Kody Morey" userId="cc69656789aaa046" providerId="LiveId" clId="{CAFFB624-D87B-40F7-8EB4-97EDE0427773}" dt="2019-12-24T23:53:21.457" v="18393" actId="115"/>
        <pc:sldMkLst>
          <pc:docMk/>
          <pc:sldMk cId="3932598107" sldId="327"/>
        </pc:sldMkLst>
        <pc:spChg chg="add mod">
          <ac:chgData name="Kody Morey" userId="cc69656789aaa046" providerId="LiveId" clId="{CAFFB624-D87B-40F7-8EB4-97EDE0427773}" dt="2019-12-24T23:53:21.457" v="18393" actId="115"/>
          <ac:spMkLst>
            <pc:docMk/>
            <pc:sldMk cId="3932598107" sldId="327"/>
            <ac:spMk id="2" creationId="{D058444A-0228-485E-8080-47782273BFDF}"/>
          </ac:spMkLst>
        </pc:spChg>
        <pc:picChg chg="add mod">
          <ac:chgData name="Kody Morey" userId="cc69656789aaa046" providerId="LiveId" clId="{CAFFB624-D87B-40F7-8EB4-97EDE0427773}" dt="2019-12-24T23:48:59.853" v="17957" actId="14100"/>
          <ac:picMkLst>
            <pc:docMk/>
            <pc:sldMk cId="3932598107" sldId="327"/>
            <ac:picMk id="3" creationId="{420F5F04-88C4-4B24-91DC-94D3B53782C5}"/>
          </ac:picMkLst>
        </pc:picChg>
      </pc:sldChg>
      <pc:sldChg chg="del">
        <pc:chgData name="Kody Morey" userId="cc69656789aaa046" providerId="LiveId" clId="{CAFFB624-D87B-40F7-8EB4-97EDE0427773}" dt="2019-12-24T00:48:06.634" v="54" actId="47"/>
        <pc:sldMkLst>
          <pc:docMk/>
          <pc:sldMk cId="2114272849" sldId="328"/>
        </pc:sldMkLst>
      </pc:sldChg>
      <pc:sldChg chg="addSp delSp modSp add setBg">
        <pc:chgData name="Kody Morey" userId="cc69656789aaa046" providerId="LiveId" clId="{CAFFB624-D87B-40F7-8EB4-97EDE0427773}" dt="2019-12-25T00:01:29.975" v="18848" actId="1076"/>
        <pc:sldMkLst>
          <pc:docMk/>
          <pc:sldMk cId="2738618225" sldId="328"/>
        </pc:sldMkLst>
        <pc:spChg chg="add mod">
          <ac:chgData name="Kody Morey" userId="cc69656789aaa046" providerId="LiveId" clId="{CAFFB624-D87B-40F7-8EB4-97EDE0427773}" dt="2019-12-24T23:55:17.202" v="18570" actId="115"/>
          <ac:spMkLst>
            <pc:docMk/>
            <pc:sldMk cId="2738618225" sldId="328"/>
            <ac:spMk id="2" creationId="{09349E21-D0CC-4071-96F4-8586F66DBC1C}"/>
          </ac:spMkLst>
        </pc:spChg>
        <pc:spChg chg="add mod">
          <ac:chgData name="Kody Morey" userId="cc69656789aaa046" providerId="LiveId" clId="{CAFFB624-D87B-40F7-8EB4-97EDE0427773}" dt="2019-12-24T23:58:53.617" v="18831" actId="1076"/>
          <ac:spMkLst>
            <pc:docMk/>
            <pc:sldMk cId="2738618225" sldId="328"/>
            <ac:spMk id="3" creationId="{F44F2ADC-3519-472F-8946-D8EAB0EF13D6}"/>
          </ac:spMkLst>
        </pc:spChg>
        <pc:picChg chg="add del mod">
          <ac:chgData name="Kody Morey" userId="cc69656789aaa046" providerId="LiveId" clId="{CAFFB624-D87B-40F7-8EB4-97EDE0427773}" dt="2019-12-24T23:59:34.231" v="18835" actId="478"/>
          <ac:picMkLst>
            <pc:docMk/>
            <pc:sldMk cId="2738618225" sldId="328"/>
            <ac:picMk id="4" creationId="{4807E557-87B9-4F16-AE34-D273F59D48D4}"/>
          </ac:picMkLst>
        </pc:picChg>
        <pc:picChg chg="add mod">
          <ac:chgData name="Kody Morey" userId="cc69656789aaa046" providerId="LiveId" clId="{CAFFB624-D87B-40F7-8EB4-97EDE0427773}" dt="2019-12-25T00:00:43.173" v="18841" actId="1076"/>
          <ac:picMkLst>
            <pc:docMk/>
            <pc:sldMk cId="2738618225" sldId="328"/>
            <ac:picMk id="5" creationId="{389357A4-05CE-4A14-8344-A318FFB8C33F}"/>
          </ac:picMkLst>
        </pc:picChg>
        <pc:picChg chg="add mod modCrop">
          <ac:chgData name="Kody Morey" userId="cc69656789aaa046" providerId="LiveId" clId="{CAFFB624-D87B-40F7-8EB4-97EDE0427773}" dt="2019-12-25T00:01:29.975" v="18848" actId="1076"/>
          <ac:picMkLst>
            <pc:docMk/>
            <pc:sldMk cId="2738618225" sldId="328"/>
            <ac:picMk id="6" creationId="{2195F5BC-3742-4A13-A0C0-B53F9FFDBC73}"/>
          </ac:picMkLst>
        </pc:picChg>
      </pc:sldChg>
      <pc:sldChg chg="addSp modSp add">
        <pc:chgData name="Kody Morey" userId="cc69656789aaa046" providerId="LiveId" clId="{CAFFB624-D87B-40F7-8EB4-97EDE0427773}" dt="2019-12-25T00:07:31.516" v="19346" actId="14100"/>
        <pc:sldMkLst>
          <pc:docMk/>
          <pc:sldMk cId="686874478" sldId="329"/>
        </pc:sldMkLst>
        <pc:spChg chg="add mod">
          <ac:chgData name="Kody Morey" userId="cc69656789aaa046" providerId="LiveId" clId="{CAFFB624-D87B-40F7-8EB4-97EDE0427773}" dt="2019-12-25T00:06:26.111" v="19340" actId="115"/>
          <ac:spMkLst>
            <pc:docMk/>
            <pc:sldMk cId="686874478" sldId="329"/>
            <ac:spMk id="2" creationId="{DD29F569-0DD1-497D-AF39-3111E997EA2B}"/>
          </ac:spMkLst>
        </pc:spChg>
        <pc:picChg chg="add mod">
          <ac:chgData name="Kody Morey" userId="cc69656789aaa046" providerId="LiveId" clId="{CAFFB624-D87B-40F7-8EB4-97EDE0427773}" dt="2019-12-25T00:06:50.044" v="19343" actId="1076"/>
          <ac:picMkLst>
            <pc:docMk/>
            <pc:sldMk cId="686874478" sldId="329"/>
            <ac:picMk id="3" creationId="{9F421336-735B-42FB-9299-2695A31F8190}"/>
          </ac:picMkLst>
        </pc:picChg>
        <pc:picChg chg="add mod">
          <ac:chgData name="Kody Morey" userId="cc69656789aaa046" providerId="LiveId" clId="{CAFFB624-D87B-40F7-8EB4-97EDE0427773}" dt="2019-12-25T00:07:31.516" v="19346" actId="14100"/>
          <ac:picMkLst>
            <pc:docMk/>
            <pc:sldMk cId="686874478" sldId="329"/>
            <ac:picMk id="4" creationId="{7FC53F42-8764-4983-BC33-4AAB511F5BB9}"/>
          </ac:picMkLst>
        </pc:picChg>
      </pc:sldChg>
      <pc:sldChg chg="del">
        <pc:chgData name="Kody Morey" userId="cc69656789aaa046" providerId="LiveId" clId="{CAFFB624-D87B-40F7-8EB4-97EDE0427773}" dt="2019-12-24T00:48:06.806" v="55" actId="47"/>
        <pc:sldMkLst>
          <pc:docMk/>
          <pc:sldMk cId="2818893508" sldId="329"/>
        </pc:sldMkLst>
      </pc:sldChg>
      <pc:sldChg chg="del">
        <pc:chgData name="Kody Morey" userId="cc69656789aaa046" providerId="LiveId" clId="{CAFFB624-D87B-40F7-8EB4-97EDE0427773}" dt="2019-12-24T00:48:06.962" v="56" actId="47"/>
        <pc:sldMkLst>
          <pc:docMk/>
          <pc:sldMk cId="481942656" sldId="330"/>
        </pc:sldMkLst>
      </pc:sldChg>
      <pc:sldChg chg="addSp modSp add">
        <pc:chgData name="Kody Morey" userId="cc69656789aaa046" providerId="LiveId" clId="{CAFFB624-D87B-40F7-8EB4-97EDE0427773}" dt="2019-12-25T00:18:08.170" v="19848" actId="1076"/>
        <pc:sldMkLst>
          <pc:docMk/>
          <pc:sldMk cId="2869136947" sldId="330"/>
        </pc:sldMkLst>
        <pc:spChg chg="add mod">
          <ac:chgData name="Kody Morey" userId="cc69656789aaa046" providerId="LiveId" clId="{CAFFB624-D87B-40F7-8EB4-97EDE0427773}" dt="2019-12-25T00:09:14.489" v="19447" actId="207"/>
          <ac:spMkLst>
            <pc:docMk/>
            <pc:sldMk cId="2869136947" sldId="330"/>
            <ac:spMk id="2" creationId="{17425C35-4C2F-4230-987F-654AC0A6770F}"/>
          </ac:spMkLst>
        </pc:spChg>
        <pc:spChg chg="add mod ord">
          <ac:chgData name="Kody Morey" userId="cc69656789aaa046" providerId="LiveId" clId="{CAFFB624-D87B-40F7-8EB4-97EDE0427773}" dt="2019-12-25T00:17:22.705" v="19844" actId="166"/>
          <ac:spMkLst>
            <pc:docMk/>
            <pc:sldMk cId="2869136947" sldId="330"/>
            <ac:spMk id="4" creationId="{E4A62AB6-6A8E-44E0-8A17-6236B152B68C}"/>
          </ac:spMkLst>
        </pc:spChg>
        <pc:spChg chg="add mod">
          <ac:chgData name="Kody Morey" userId="cc69656789aaa046" providerId="LiveId" clId="{CAFFB624-D87B-40F7-8EB4-97EDE0427773}" dt="2019-12-25T00:17:06.764" v="19840" actId="14100"/>
          <ac:spMkLst>
            <pc:docMk/>
            <pc:sldMk cId="2869136947" sldId="330"/>
            <ac:spMk id="6" creationId="{11B51F96-3F11-4E14-B215-B7CC2A3E2530}"/>
          </ac:spMkLst>
        </pc:spChg>
        <pc:picChg chg="add mod">
          <ac:chgData name="Kody Morey" userId="cc69656789aaa046" providerId="LiveId" clId="{CAFFB624-D87B-40F7-8EB4-97EDE0427773}" dt="2019-12-25T00:17:10.509" v="19841" actId="1076"/>
          <ac:picMkLst>
            <pc:docMk/>
            <pc:sldMk cId="2869136947" sldId="330"/>
            <ac:picMk id="3" creationId="{596027E5-9C24-4ABB-B64C-857EB22F73D3}"/>
          </ac:picMkLst>
        </pc:picChg>
        <pc:picChg chg="add mod">
          <ac:chgData name="Kody Morey" userId="cc69656789aaa046" providerId="LiveId" clId="{CAFFB624-D87B-40F7-8EB4-97EDE0427773}" dt="2019-12-25T00:17:31.346" v="19846" actId="1076"/>
          <ac:picMkLst>
            <pc:docMk/>
            <pc:sldMk cId="2869136947" sldId="330"/>
            <ac:picMk id="5" creationId="{F0CAB83D-7041-4B4B-B2F2-E938CCA428F0}"/>
          </ac:picMkLst>
        </pc:picChg>
        <pc:picChg chg="add mod">
          <ac:chgData name="Kody Morey" userId="cc69656789aaa046" providerId="LiveId" clId="{CAFFB624-D87B-40F7-8EB4-97EDE0427773}" dt="2019-12-25T00:18:08.170" v="19848" actId="1076"/>
          <ac:picMkLst>
            <pc:docMk/>
            <pc:sldMk cId="2869136947" sldId="330"/>
            <ac:picMk id="7" creationId="{58AAFCD0-3CBC-4FE8-81FC-A7D9F55C0C52}"/>
          </ac:picMkLst>
        </pc:picChg>
      </pc:sldChg>
      <pc:sldChg chg="del">
        <pc:chgData name="Kody Morey" userId="cc69656789aaa046" providerId="LiveId" clId="{CAFFB624-D87B-40F7-8EB4-97EDE0427773}" dt="2019-12-24T00:48:07.430" v="57" actId="47"/>
        <pc:sldMkLst>
          <pc:docMk/>
          <pc:sldMk cId="976940862" sldId="331"/>
        </pc:sldMkLst>
      </pc:sldChg>
      <pc:sldChg chg="addSp modSp add">
        <pc:chgData name="Kody Morey" userId="cc69656789aaa046" providerId="LiveId" clId="{CAFFB624-D87B-40F7-8EB4-97EDE0427773}" dt="2019-12-25T00:31:27.882" v="20654" actId="14100"/>
        <pc:sldMkLst>
          <pc:docMk/>
          <pc:sldMk cId="3467610462" sldId="331"/>
        </pc:sldMkLst>
        <pc:spChg chg="add mod">
          <ac:chgData name="Kody Morey" userId="cc69656789aaa046" providerId="LiveId" clId="{CAFFB624-D87B-40F7-8EB4-97EDE0427773}" dt="2019-12-25T00:28:57.925" v="20647" actId="20577"/>
          <ac:spMkLst>
            <pc:docMk/>
            <pc:sldMk cId="3467610462" sldId="331"/>
            <ac:spMk id="2" creationId="{5228F4EA-C33B-4CB1-9F3A-325E3490096E}"/>
          </ac:spMkLst>
        </pc:spChg>
        <pc:picChg chg="add mod">
          <ac:chgData name="Kody Morey" userId="cc69656789aaa046" providerId="LiveId" clId="{CAFFB624-D87B-40F7-8EB4-97EDE0427773}" dt="2019-12-25T00:31:06.715" v="20651" actId="1076"/>
          <ac:picMkLst>
            <pc:docMk/>
            <pc:sldMk cId="3467610462" sldId="331"/>
            <ac:picMk id="3" creationId="{BE69582F-1115-49FB-B9B6-F14589D6D481}"/>
          </ac:picMkLst>
        </pc:picChg>
        <pc:picChg chg="add mod">
          <ac:chgData name="Kody Morey" userId="cc69656789aaa046" providerId="LiveId" clId="{CAFFB624-D87B-40F7-8EB4-97EDE0427773}" dt="2019-12-25T00:31:27.882" v="20654" actId="14100"/>
          <ac:picMkLst>
            <pc:docMk/>
            <pc:sldMk cId="3467610462" sldId="331"/>
            <ac:picMk id="4" creationId="{5184EE1F-0F6E-4275-98FC-3D7D5303E92E}"/>
          </ac:picMkLst>
        </pc:picChg>
      </pc:sldChg>
      <pc:sldChg chg="addSp delSp modSp add">
        <pc:chgData name="Kody Morey" userId="cc69656789aaa046" providerId="LiveId" clId="{CAFFB624-D87B-40F7-8EB4-97EDE0427773}" dt="2019-12-25T00:39:49.889" v="21365" actId="1076"/>
        <pc:sldMkLst>
          <pc:docMk/>
          <pc:sldMk cId="348734201" sldId="332"/>
        </pc:sldMkLst>
        <pc:spChg chg="add mod">
          <ac:chgData name="Kody Morey" userId="cc69656789aaa046" providerId="LiveId" clId="{CAFFB624-D87B-40F7-8EB4-97EDE0427773}" dt="2019-12-25T00:39:00.979" v="21357" actId="1076"/>
          <ac:spMkLst>
            <pc:docMk/>
            <pc:sldMk cId="348734201" sldId="332"/>
            <ac:spMk id="2" creationId="{63D7C97E-D417-4004-BEE1-58D00CEBA018}"/>
          </ac:spMkLst>
        </pc:spChg>
        <pc:picChg chg="add del mod">
          <ac:chgData name="Kody Morey" userId="cc69656789aaa046" providerId="LiveId" clId="{CAFFB624-D87B-40F7-8EB4-97EDE0427773}" dt="2019-12-25T00:39:34.304" v="21360" actId="478"/>
          <ac:picMkLst>
            <pc:docMk/>
            <pc:sldMk cId="348734201" sldId="332"/>
            <ac:picMk id="3" creationId="{8EDB7668-67CC-4733-BE6D-49ABC2431DC5}"/>
          </ac:picMkLst>
        </pc:picChg>
        <pc:picChg chg="add mod">
          <ac:chgData name="Kody Morey" userId="cc69656789aaa046" providerId="LiveId" clId="{CAFFB624-D87B-40F7-8EB4-97EDE0427773}" dt="2019-12-25T00:39:49.889" v="21365" actId="1076"/>
          <ac:picMkLst>
            <pc:docMk/>
            <pc:sldMk cId="348734201" sldId="332"/>
            <ac:picMk id="4" creationId="{C5F66CFD-12C3-41D8-A2D1-7A8272C6D87F}"/>
          </ac:picMkLst>
        </pc:picChg>
      </pc:sldChg>
      <pc:sldChg chg="del">
        <pc:chgData name="Kody Morey" userId="cc69656789aaa046" providerId="LiveId" clId="{CAFFB624-D87B-40F7-8EB4-97EDE0427773}" dt="2019-12-24T00:48:07.602" v="58" actId="47"/>
        <pc:sldMkLst>
          <pc:docMk/>
          <pc:sldMk cId="2906998235" sldId="332"/>
        </pc:sldMkLst>
      </pc:sldChg>
      <pc:sldChg chg="del">
        <pc:chgData name="Kody Morey" userId="cc69656789aaa046" providerId="LiveId" clId="{CAFFB624-D87B-40F7-8EB4-97EDE0427773}" dt="2019-12-24T00:48:07.774" v="59" actId="47"/>
        <pc:sldMkLst>
          <pc:docMk/>
          <pc:sldMk cId="1090688700" sldId="333"/>
        </pc:sldMkLst>
      </pc:sldChg>
      <pc:sldChg chg="addSp modSp add">
        <pc:chgData name="Kody Morey" userId="cc69656789aaa046" providerId="LiveId" clId="{CAFFB624-D87B-40F7-8EB4-97EDE0427773}" dt="2019-12-25T00:45:29.428" v="21899" actId="403"/>
        <pc:sldMkLst>
          <pc:docMk/>
          <pc:sldMk cId="4140438305" sldId="333"/>
        </pc:sldMkLst>
        <pc:spChg chg="add mod">
          <ac:chgData name="Kody Morey" userId="cc69656789aaa046" providerId="LiveId" clId="{CAFFB624-D87B-40F7-8EB4-97EDE0427773}" dt="2019-12-25T00:44:55.049" v="21877" actId="14100"/>
          <ac:spMkLst>
            <pc:docMk/>
            <pc:sldMk cId="4140438305" sldId="333"/>
            <ac:spMk id="2" creationId="{EADBAC4A-8702-4E9D-B89C-85AF48FA8F0A}"/>
          </ac:spMkLst>
        </pc:spChg>
        <pc:spChg chg="add mod">
          <ac:chgData name="Kody Morey" userId="cc69656789aaa046" providerId="LiveId" clId="{CAFFB624-D87B-40F7-8EB4-97EDE0427773}" dt="2019-12-25T00:45:29.428" v="21899" actId="403"/>
          <ac:spMkLst>
            <pc:docMk/>
            <pc:sldMk cId="4140438305" sldId="333"/>
            <ac:spMk id="4" creationId="{C2D042C2-DB6C-4E51-A16D-44563071F4BC}"/>
          </ac:spMkLst>
        </pc:spChg>
        <pc:picChg chg="add mod">
          <ac:chgData name="Kody Morey" userId="cc69656789aaa046" providerId="LiveId" clId="{CAFFB624-D87B-40F7-8EB4-97EDE0427773}" dt="2019-12-25T00:45:11.017" v="21880" actId="14100"/>
          <ac:picMkLst>
            <pc:docMk/>
            <pc:sldMk cId="4140438305" sldId="333"/>
            <ac:picMk id="3" creationId="{CB24F6AE-6BF5-4EE7-A554-9FBD19FE71F7}"/>
          </ac:picMkLst>
        </pc:picChg>
      </pc:sldChg>
      <pc:sldChg chg="addSp modSp add">
        <pc:chgData name="Kody Morey" userId="cc69656789aaa046" providerId="LiveId" clId="{CAFFB624-D87B-40F7-8EB4-97EDE0427773}" dt="2019-12-25T00:54:19.087" v="22745" actId="20577"/>
        <pc:sldMkLst>
          <pc:docMk/>
          <pc:sldMk cId="653453980" sldId="334"/>
        </pc:sldMkLst>
        <pc:spChg chg="add mod">
          <ac:chgData name="Kody Morey" userId="cc69656789aaa046" providerId="LiveId" clId="{CAFFB624-D87B-40F7-8EB4-97EDE0427773}" dt="2019-12-25T00:53:58.805" v="22709" actId="1076"/>
          <ac:spMkLst>
            <pc:docMk/>
            <pc:sldMk cId="653453980" sldId="334"/>
            <ac:spMk id="2" creationId="{21BEF058-0A43-49C4-BF49-5F7759DCF0E5}"/>
          </ac:spMkLst>
        </pc:spChg>
        <pc:spChg chg="add mod">
          <ac:chgData name="Kody Morey" userId="cc69656789aaa046" providerId="LiveId" clId="{CAFFB624-D87B-40F7-8EB4-97EDE0427773}" dt="2019-12-25T00:53:55.428" v="22708" actId="1076"/>
          <ac:spMkLst>
            <pc:docMk/>
            <pc:sldMk cId="653453980" sldId="334"/>
            <ac:spMk id="3" creationId="{442027AF-1725-43B4-A796-088FF9F8D2BF}"/>
          </ac:spMkLst>
        </pc:spChg>
        <pc:spChg chg="add mod">
          <ac:chgData name="Kody Morey" userId="cc69656789aaa046" providerId="LiveId" clId="{CAFFB624-D87B-40F7-8EB4-97EDE0427773}" dt="2019-12-25T00:54:19.087" v="22745" actId="20577"/>
          <ac:spMkLst>
            <pc:docMk/>
            <pc:sldMk cId="653453980" sldId="334"/>
            <ac:spMk id="5" creationId="{92D3F143-46B1-463B-9218-2D42740C3B42}"/>
          </ac:spMkLst>
        </pc:spChg>
        <pc:picChg chg="add mod">
          <ac:chgData name="Kody Morey" userId="cc69656789aaa046" providerId="LiveId" clId="{CAFFB624-D87B-40F7-8EB4-97EDE0427773}" dt="2019-12-25T00:52:11.417" v="22625" actId="1076"/>
          <ac:picMkLst>
            <pc:docMk/>
            <pc:sldMk cId="653453980" sldId="334"/>
            <ac:picMk id="4" creationId="{36AD2CD4-98A4-48A5-996F-9C902A2A194D}"/>
          </ac:picMkLst>
        </pc:picChg>
      </pc:sldChg>
      <pc:sldChg chg="addSp modSp add mod setBg">
        <pc:chgData name="Kody Morey" userId="cc69656789aaa046" providerId="LiveId" clId="{CAFFB624-D87B-40F7-8EB4-97EDE0427773}" dt="2019-12-25T00:54:48.305" v="22748" actId="26606"/>
        <pc:sldMkLst>
          <pc:docMk/>
          <pc:sldMk cId="1155976046" sldId="335"/>
        </pc:sldMkLst>
        <pc:picChg chg="add mod">
          <ac:chgData name="Kody Morey" userId="cc69656789aaa046" providerId="LiveId" clId="{CAFFB624-D87B-40F7-8EB4-97EDE0427773}" dt="2019-12-25T00:54:48.305" v="22748" actId="26606"/>
          <ac:picMkLst>
            <pc:docMk/>
            <pc:sldMk cId="1155976046" sldId="335"/>
            <ac:picMk id="2" creationId="{91F9827E-9F0A-4365-A4F1-30A8359E8473}"/>
          </ac:picMkLst>
        </pc:picChg>
      </pc:sldChg>
      <pc:sldChg chg="add del">
        <pc:chgData name="Kody Morey" userId="cc69656789aaa046" providerId="LiveId" clId="{CAFFB624-D87B-40F7-8EB4-97EDE0427773}" dt="2019-12-25T00:56:09.607" v="22750" actId="47"/>
        <pc:sldMkLst>
          <pc:docMk/>
          <pc:sldMk cId="880353647" sldId="33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AD65-5F30-4E77-A3E8-41A7498A61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A07AFE-0E95-4810-82CF-AA3EA0A2E4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E3C831-BAB6-4EF9-A93B-C0650420725D}"/>
              </a:ext>
            </a:extLst>
          </p:cNvPr>
          <p:cNvSpPr>
            <a:spLocks noGrp="1"/>
          </p:cNvSpPr>
          <p:nvPr>
            <p:ph type="dt" sz="half" idx="10"/>
          </p:nvPr>
        </p:nvSpPr>
        <p:spPr/>
        <p:txBody>
          <a:bodyPr/>
          <a:lstStyle/>
          <a:p>
            <a:fld id="{305770F7-F8AE-493E-86F2-8E7C63B48CFC}" type="datetimeFigureOut">
              <a:rPr lang="en-US" smtClean="0"/>
              <a:t>12/23/2019</a:t>
            </a:fld>
            <a:endParaRPr lang="en-US"/>
          </a:p>
        </p:txBody>
      </p:sp>
      <p:sp>
        <p:nvSpPr>
          <p:cNvPr id="5" name="Footer Placeholder 4">
            <a:extLst>
              <a:ext uri="{FF2B5EF4-FFF2-40B4-BE49-F238E27FC236}">
                <a16:creationId xmlns:a16="http://schemas.microsoft.com/office/drawing/2014/main" id="{97DE3F72-E4A2-42B6-AC9A-729F2B216C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03AF0-A1A8-431D-BA16-B3DC45B1F7AE}"/>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51481843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530CB-CCA7-4FB3-AD9D-B4FFD4FF7A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1C5B30-9BB5-47AC-8778-F78B4A58FC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D009D-82DE-45AD-A966-67E1E4752E65}"/>
              </a:ext>
            </a:extLst>
          </p:cNvPr>
          <p:cNvSpPr>
            <a:spLocks noGrp="1"/>
          </p:cNvSpPr>
          <p:nvPr>
            <p:ph type="dt" sz="half" idx="10"/>
          </p:nvPr>
        </p:nvSpPr>
        <p:spPr/>
        <p:txBody>
          <a:bodyPr/>
          <a:lstStyle/>
          <a:p>
            <a:fld id="{305770F7-F8AE-493E-86F2-8E7C63B48CFC}" type="datetimeFigureOut">
              <a:rPr lang="en-US" smtClean="0"/>
              <a:t>12/23/2019</a:t>
            </a:fld>
            <a:endParaRPr lang="en-US"/>
          </a:p>
        </p:txBody>
      </p:sp>
      <p:sp>
        <p:nvSpPr>
          <p:cNvPr id="5" name="Footer Placeholder 4">
            <a:extLst>
              <a:ext uri="{FF2B5EF4-FFF2-40B4-BE49-F238E27FC236}">
                <a16:creationId xmlns:a16="http://schemas.microsoft.com/office/drawing/2014/main" id="{3FEF79F5-DFD6-4211-B64F-350E325F9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D97B9-5B65-413B-A219-239656164EF4}"/>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414652431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BD9DBF-B595-4A6A-9055-D3F75F1ACC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3CB944-8433-418C-B745-A2A9541CB3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55B27-A412-49CA-8165-CD371CA66833}"/>
              </a:ext>
            </a:extLst>
          </p:cNvPr>
          <p:cNvSpPr>
            <a:spLocks noGrp="1"/>
          </p:cNvSpPr>
          <p:nvPr>
            <p:ph type="dt" sz="half" idx="10"/>
          </p:nvPr>
        </p:nvSpPr>
        <p:spPr/>
        <p:txBody>
          <a:bodyPr/>
          <a:lstStyle/>
          <a:p>
            <a:fld id="{305770F7-F8AE-493E-86F2-8E7C63B48CFC}" type="datetimeFigureOut">
              <a:rPr lang="en-US" smtClean="0"/>
              <a:t>12/23/2019</a:t>
            </a:fld>
            <a:endParaRPr lang="en-US"/>
          </a:p>
        </p:txBody>
      </p:sp>
      <p:sp>
        <p:nvSpPr>
          <p:cNvPr id="5" name="Footer Placeholder 4">
            <a:extLst>
              <a:ext uri="{FF2B5EF4-FFF2-40B4-BE49-F238E27FC236}">
                <a16:creationId xmlns:a16="http://schemas.microsoft.com/office/drawing/2014/main" id="{3E093E0F-94E3-4730-85C0-2EDA8B538C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33F8F-A752-49BD-AADC-02D8F45DBFAE}"/>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2422612088"/>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598B-1D37-4CC6-AC48-677D64BF88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6FF0CA-9DB3-44C6-94F0-DD23F2B01E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54DA57-9D01-4301-846A-3E380FB0205D}"/>
              </a:ext>
            </a:extLst>
          </p:cNvPr>
          <p:cNvSpPr>
            <a:spLocks noGrp="1"/>
          </p:cNvSpPr>
          <p:nvPr>
            <p:ph type="dt" sz="half" idx="10"/>
          </p:nvPr>
        </p:nvSpPr>
        <p:spPr/>
        <p:txBody>
          <a:bodyPr/>
          <a:lstStyle/>
          <a:p>
            <a:fld id="{305770F7-F8AE-493E-86F2-8E7C63B48CFC}" type="datetimeFigureOut">
              <a:rPr lang="en-US" smtClean="0"/>
              <a:t>12/23/2019</a:t>
            </a:fld>
            <a:endParaRPr lang="en-US"/>
          </a:p>
        </p:txBody>
      </p:sp>
      <p:sp>
        <p:nvSpPr>
          <p:cNvPr id="5" name="Footer Placeholder 4">
            <a:extLst>
              <a:ext uri="{FF2B5EF4-FFF2-40B4-BE49-F238E27FC236}">
                <a16:creationId xmlns:a16="http://schemas.microsoft.com/office/drawing/2014/main" id="{A757F65A-9FA3-43DD-9C72-96CA6F00B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A5F0E-5848-4CCE-88C8-F6A0BF3DAA7E}"/>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271609884"/>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D95E3-EA7C-4B70-BCD9-BB90F5502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0AC9C6-5FD8-4E45-8471-EC62F9AFEA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D7BEA2-1DC4-4654-B525-F8C729C2B45E}"/>
              </a:ext>
            </a:extLst>
          </p:cNvPr>
          <p:cNvSpPr>
            <a:spLocks noGrp="1"/>
          </p:cNvSpPr>
          <p:nvPr>
            <p:ph type="dt" sz="half" idx="10"/>
          </p:nvPr>
        </p:nvSpPr>
        <p:spPr/>
        <p:txBody>
          <a:bodyPr/>
          <a:lstStyle/>
          <a:p>
            <a:fld id="{305770F7-F8AE-493E-86F2-8E7C63B48CFC}" type="datetimeFigureOut">
              <a:rPr lang="en-US" smtClean="0"/>
              <a:t>12/23/2019</a:t>
            </a:fld>
            <a:endParaRPr lang="en-US"/>
          </a:p>
        </p:txBody>
      </p:sp>
      <p:sp>
        <p:nvSpPr>
          <p:cNvPr id="5" name="Footer Placeholder 4">
            <a:extLst>
              <a:ext uri="{FF2B5EF4-FFF2-40B4-BE49-F238E27FC236}">
                <a16:creationId xmlns:a16="http://schemas.microsoft.com/office/drawing/2014/main" id="{70E9C2D1-9191-4876-A1E6-71A5F058C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474DB-435D-4607-B7B4-A8B415611E3D}"/>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362715728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7268E-1652-44F2-B681-4B24F8F6A7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8FE901-D2C4-4E1A-9E68-0E19555C7C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5AFC31-6272-4252-A604-28BAC7745F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436D87-5C68-4F1A-8D47-197498ACF75B}"/>
              </a:ext>
            </a:extLst>
          </p:cNvPr>
          <p:cNvSpPr>
            <a:spLocks noGrp="1"/>
          </p:cNvSpPr>
          <p:nvPr>
            <p:ph type="dt" sz="half" idx="10"/>
          </p:nvPr>
        </p:nvSpPr>
        <p:spPr/>
        <p:txBody>
          <a:bodyPr/>
          <a:lstStyle/>
          <a:p>
            <a:fld id="{305770F7-F8AE-493E-86F2-8E7C63B48CFC}" type="datetimeFigureOut">
              <a:rPr lang="en-US" smtClean="0"/>
              <a:t>12/23/2019</a:t>
            </a:fld>
            <a:endParaRPr lang="en-US"/>
          </a:p>
        </p:txBody>
      </p:sp>
      <p:sp>
        <p:nvSpPr>
          <p:cNvPr id="6" name="Footer Placeholder 5">
            <a:extLst>
              <a:ext uri="{FF2B5EF4-FFF2-40B4-BE49-F238E27FC236}">
                <a16:creationId xmlns:a16="http://schemas.microsoft.com/office/drawing/2014/main" id="{57F2F8AE-D9EB-48C8-8A0F-6E7B2D6CF6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F1F6C6-4459-4577-AEBC-CDCBC18D53A7}"/>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378085719"/>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129E5-23F8-4B4D-9F36-348E4EF052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E5918E-38B5-4903-B378-35F9355978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DFA11F-2848-440D-A285-C5C6889D06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D6E862-53C2-4BE5-A4F8-14A7796534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C86BAE-3280-48FA-91B6-976F4689B5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E35ABA-DBB9-4FAE-9C6F-2A993525D4F5}"/>
              </a:ext>
            </a:extLst>
          </p:cNvPr>
          <p:cNvSpPr>
            <a:spLocks noGrp="1"/>
          </p:cNvSpPr>
          <p:nvPr>
            <p:ph type="dt" sz="half" idx="10"/>
          </p:nvPr>
        </p:nvSpPr>
        <p:spPr/>
        <p:txBody>
          <a:bodyPr/>
          <a:lstStyle/>
          <a:p>
            <a:fld id="{305770F7-F8AE-493E-86F2-8E7C63B48CFC}" type="datetimeFigureOut">
              <a:rPr lang="en-US" smtClean="0"/>
              <a:t>12/23/2019</a:t>
            </a:fld>
            <a:endParaRPr lang="en-US"/>
          </a:p>
        </p:txBody>
      </p:sp>
      <p:sp>
        <p:nvSpPr>
          <p:cNvPr id="8" name="Footer Placeholder 7">
            <a:extLst>
              <a:ext uri="{FF2B5EF4-FFF2-40B4-BE49-F238E27FC236}">
                <a16:creationId xmlns:a16="http://schemas.microsoft.com/office/drawing/2014/main" id="{B8AFE685-2811-4E8F-84BD-A40E10777D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C9DA3-BFDE-43D3-A175-63CC52AAF5C8}"/>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334110486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44A0-38B3-4F11-BD4C-C20E950607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950555-D26E-4AA0-A543-C9787F6EB500}"/>
              </a:ext>
            </a:extLst>
          </p:cNvPr>
          <p:cNvSpPr>
            <a:spLocks noGrp="1"/>
          </p:cNvSpPr>
          <p:nvPr>
            <p:ph type="dt" sz="half" idx="10"/>
          </p:nvPr>
        </p:nvSpPr>
        <p:spPr/>
        <p:txBody>
          <a:bodyPr/>
          <a:lstStyle/>
          <a:p>
            <a:fld id="{305770F7-F8AE-493E-86F2-8E7C63B48CFC}" type="datetimeFigureOut">
              <a:rPr lang="en-US" smtClean="0"/>
              <a:t>12/23/2019</a:t>
            </a:fld>
            <a:endParaRPr lang="en-US"/>
          </a:p>
        </p:txBody>
      </p:sp>
      <p:sp>
        <p:nvSpPr>
          <p:cNvPr id="4" name="Footer Placeholder 3">
            <a:extLst>
              <a:ext uri="{FF2B5EF4-FFF2-40B4-BE49-F238E27FC236}">
                <a16:creationId xmlns:a16="http://schemas.microsoft.com/office/drawing/2014/main" id="{3A664161-16FD-4907-A18B-F8F35BABD9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CEE815-935D-4733-93EB-07AAB9802359}"/>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40531986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80ED60-DDE6-4FA4-9470-D801727FD3B0}"/>
              </a:ext>
            </a:extLst>
          </p:cNvPr>
          <p:cNvSpPr>
            <a:spLocks noGrp="1"/>
          </p:cNvSpPr>
          <p:nvPr>
            <p:ph type="dt" sz="half" idx="10"/>
          </p:nvPr>
        </p:nvSpPr>
        <p:spPr/>
        <p:txBody>
          <a:bodyPr/>
          <a:lstStyle/>
          <a:p>
            <a:fld id="{305770F7-F8AE-493E-86F2-8E7C63B48CFC}" type="datetimeFigureOut">
              <a:rPr lang="en-US" smtClean="0"/>
              <a:t>12/23/2019</a:t>
            </a:fld>
            <a:endParaRPr lang="en-US"/>
          </a:p>
        </p:txBody>
      </p:sp>
      <p:sp>
        <p:nvSpPr>
          <p:cNvPr id="3" name="Footer Placeholder 2">
            <a:extLst>
              <a:ext uri="{FF2B5EF4-FFF2-40B4-BE49-F238E27FC236}">
                <a16:creationId xmlns:a16="http://schemas.microsoft.com/office/drawing/2014/main" id="{38D46EB0-42F8-483C-AB45-D1B49A785C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B1E655-B471-4CB1-A477-BCED083475DF}"/>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3654746055"/>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7AC90-A046-4243-AFC1-B6CC2975A6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BE2ACC-69F7-49EA-A458-79B281165E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6C951-F155-4482-9222-D4F0E0097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2425FF-B722-4D6C-B516-3EF9CC138E4C}"/>
              </a:ext>
            </a:extLst>
          </p:cNvPr>
          <p:cNvSpPr>
            <a:spLocks noGrp="1"/>
          </p:cNvSpPr>
          <p:nvPr>
            <p:ph type="dt" sz="half" idx="10"/>
          </p:nvPr>
        </p:nvSpPr>
        <p:spPr/>
        <p:txBody>
          <a:bodyPr/>
          <a:lstStyle/>
          <a:p>
            <a:fld id="{305770F7-F8AE-493E-86F2-8E7C63B48CFC}" type="datetimeFigureOut">
              <a:rPr lang="en-US" smtClean="0"/>
              <a:t>12/23/2019</a:t>
            </a:fld>
            <a:endParaRPr lang="en-US"/>
          </a:p>
        </p:txBody>
      </p:sp>
      <p:sp>
        <p:nvSpPr>
          <p:cNvPr id="6" name="Footer Placeholder 5">
            <a:extLst>
              <a:ext uri="{FF2B5EF4-FFF2-40B4-BE49-F238E27FC236}">
                <a16:creationId xmlns:a16="http://schemas.microsoft.com/office/drawing/2014/main" id="{162D7EA1-A2E9-46C6-A3B7-4ABADBFE1C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A80CF9-697D-4033-9CDB-37FE577DE998}"/>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380564277"/>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EBC88-5649-4915-8393-04AE8082D0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7EB3BC-D265-4F33-A9D7-58389E0BA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58C643-4B60-4134-AE78-4271D341C7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862649-DD05-46AA-90CF-3B9CD4BF3DB0}"/>
              </a:ext>
            </a:extLst>
          </p:cNvPr>
          <p:cNvSpPr>
            <a:spLocks noGrp="1"/>
          </p:cNvSpPr>
          <p:nvPr>
            <p:ph type="dt" sz="half" idx="10"/>
          </p:nvPr>
        </p:nvSpPr>
        <p:spPr/>
        <p:txBody>
          <a:bodyPr/>
          <a:lstStyle/>
          <a:p>
            <a:fld id="{305770F7-F8AE-493E-86F2-8E7C63B48CFC}" type="datetimeFigureOut">
              <a:rPr lang="en-US" smtClean="0"/>
              <a:t>12/23/2019</a:t>
            </a:fld>
            <a:endParaRPr lang="en-US"/>
          </a:p>
        </p:txBody>
      </p:sp>
      <p:sp>
        <p:nvSpPr>
          <p:cNvPr id="6" name="Footer Placeholder 5">
            <a:extLst>
              <a:ext uri="{FF2B5EF4-FFF2-40B4-BE49-F238E27FC236}">
                <a16:creationId xmlns:a16="http://schemas.microsoft.com/office/drawing/2014/main" id="{285119F5-4DAF-40DC-B42A-88229D7896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82A881-0B59-4A98-B67B-6BE58FBD1CDA}"/>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636985737"/>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27F275-D02E-4175-835D-AC6FD1FDD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7D600D-4573-44E8-9BB1-F5157235F2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29AD90-89CC-4374-AFC2-CC44D471C5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770F7-F8AE-493E-86F2-8E7C63B48CFC}" type="datetimeFigureOut">
              <a:rPr lang="en-US" smtClean="0"/>
              <a:t>12/23/2019</a:t>
            </a:fld>
            <a:endParaRPr lang="en-US"/>
          </a:p>
        </p:txBody>
      </p:sp>
      <p:sp>
        <p:nvSpPr>
          <p:cNvPr id="5" name="Footer Placeholder 4">
            <a:extLst>
              <a:ext uri="{FF2B5EF4-FFF2-40B4-BE49-F238E27FC236}">
                <a16:creationId xmlns:a16="http://schemas.microsoft.com/office/drawing/2014/main" id="{36BF1A3B-1141-4230-BADB-4F00803759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442041-75DB-4696-823A-2E51630198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7C04EE-BA0F-465B-B5D8-8B7ACF8618D3}" type="slidenum">
              <a:rPr lang="en-US" smtClean="0"/>
              <a:t>‹#›</a:t>
            </a:fld>
            <a:endParaRPr lang="en-US"/>
          </a:p>
        </p:txBody>
      </p:sp>
    </p:spTree>
    <p:extLst>
      <p:ext uri="{BB962C8B-B14F-4D97-AF65-F5344CB8AC3E}">
        <p14:creationId xmlns:p14="http://schemas.microsoft.com/office/powerpoint/2010/main" val="2792651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DBB926-17E9-48CB-8501-2A19D72630DC}"/>
              </a:ext>
            </a:extLst>
          </p:cNvPr>
          <p:cNvPicPr>
            <a:picLocks noChangeAspect="1"/>
          </p:cNvPicPr>
          <p:nvPr/>
        </p:nvPicPr>
        <p:blipFill rotWithShape="1">
          <a:blip r:embed="rId2"/>
          <a:srcRect l="6707" t="11239" r="3665" b="10845"/>
          <a:stretch/>
        </p:blipFill>
        <p:spPr>
          <a:xfrm>
            <a:off x="-1" y="1"/>
            <a:ext cx="12192001" cy="6857999"/>
          </a:xfrm>
          <a:prstGeom prst="rect">
            <a:avLst/>
          </a:prstGeom>
        </p:spPr>
      </p:pic>
      <p:sp>
        <p:nvSpPr>
          <p:cNvPr id="2" name="Title 1">
            <a:extLst>
              <a:ext uri="{FF2B5EF4-FFF2-40B4-BE49-F238E27FC236}">
                <a16:creationId xmlns:a16="http://schemas.microsoft.com/office/drawing/2014/main" id="{A9EA6C17-DD84-44DC-A912-77AE96D9FCF7}"/>
              </a:ext>
            </a:extLst>
          </p:cNvPr>
          <p:cNvSpPr>
            <a:spLocks noGrp="1"/>
          </p:cNvSpPr>
          <p:nvPr>
            <p:ph type="ctrTitle"/>
          </p:nvPr>
        </p:nvSpPr>
        <p:spPr>
          <a:xfrm>
            <a:off x="1523999" y="607220"/>
            <a:ext cx="9144000" cy="2387600"/>
          </a:xfrm>
        </p:spPr>
        <p:txBody>
          <a:bodyPr>
            <a:normAutofit fontScale="90000"/>
          </a:bodyPr>
          <a:lstStyle/>
          <a:p>
            <a:r>
              <a:rPr lang="en-US" sz="8800" dirty="0">
                <a:solidFill>
                  <a:schemeClr val="bg1"/>
                </a:solidFill>
              </a:rPr>
              <a:t>Behind the Door </a:t>
            </a:r>
            <a:r>
              <a:rPr lang="en-US" sz="8800" dirty="0" err="1">
                <a:solidFill>
                  <a:schemeClr val="bg1"/>
                </a:solidFill>
              </a:rPr>
              <a:t>pt</a:t>
            </a:r>
            <a:r>
              <a:rPr lang="en-US" sz="8800" dirty="0">
                <a:solidFill>
                  <a:schemeClr val="bg1"/>
                </a:solidFill>
              </a:rPr>
              <a:t> 26</a:t>
            </a:r>
          </a:p>
        </p:txBody>
      </p:sp>
      <p:sp>
        <p:nvSpPr>
          <p:cNvPr id="3" name="Subtitle 2">
            <a:extLst>
              <a:ext uri="{FF2B5EF4-FFF2-40B4-BE49-F238E27FC236}">
                <a16:creationId xmlns:a16="http://schemas.microsoft.com/office/drawing/2014/main" id="{0BF254D5-ED51-4213-8FD3-E6172812C832}"/>
              </a:ext>
            </a:extLst>
          </p:cNvPr>
          <p:cNvSpPr>
            <a:spLocks noGrp="1"/>
          </p:cNvSpPr>
          <p:nvPr>
            <p:ph type="subTitle" idx="1"/>
          </p:nvPr>
        </p:nvSpPr>
        <p:spPr>
          <a:xfrm>
            <a:off x="1523999" y="3270648"/>
            <a:ext cx="9144000" cy="1655762"/>
          </a:xfrm>
        </p:spPr>
        <p:txBody>
          <a:bodyPr>
            <a:normAutofit/>
          </a:bodyPr>
          <a:lstStyle/>
          <a:p>
            <a:r>
              <a:rPr lang="en-US" sz="4800" dirty="0">
                <a:solidFill>
                  <a:schemeClr val="bg1"/>
                </a:solidFill>
              </a:rPr>
              <a:t>Slavery </a:t>
            </a:r>
            <a:r>
              <a:rPr lang="en-US" sz="4800">
                <a:solidFill>
                  <a:schemeClr val="bg1"/>
                </a:solidFill>
              </a:rPr>
              <a:t>and Catholicism</a:t>
            </a:r>
            <a:endParaRPr lang="en-US" sz="4800" dirty="0">
              <a:solidFill>
                <a:schemeClr val="bg1"/>
              </a:solidFill>
            </a:endParaRPr>
          </a:p>
        </p:txBody>
      </p:sp>
    </p:spTree>
    <p:extLst>
      <p:ext uri="{BB962C8B-B14F-4D97-AF65-F5344CB8AC3E}">
        <p14:creationId xmlns:p14="http://schemas.microsoft.com/office/powerpoint/2010/main" val="1265859978"/>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2E8BCB-1298-4203-A98C-7362CF04CB1B}"/>
              </a:ext>
            </a:extLst>
          </p:cNvPr>
          <p:cNvPicPr>
            <a:picLocks noChangeAspect="1"/>
          </p:cNvPicPr>
          <p:nvPr/>
        </p:nvPicPr>
        <p:blipFill rotWithShape="1">
          <a:blip r:embed="rId2"/>
          <a:srcRect l="13918"/>
          <a:stretch/>
        </p:blipFill>
        <p:spPr>
          <a:xfrm>
            <a:off x="4150658" y="1"/>
            <a:ext cx="8041341" cy="6857999"/>
          </a:xfrm>
          <a:prstGeom prst="rect">
            <a:avLst/>
          </a:prstGeom>
        </p:spPr>
      </p:pic>
      <p:sp>
        <p:nvSpPr>
          <p:cNvPr id="3" name="TextBox 2">
            <a:extLst>
              <a:ext uri="{FF2B5EF4-FFF2-40B4-BE49-F238E27FC236}">
                <a16:creationId xmlns:a16="http://schemas.microsoft.com/office/drawing/2014/main" id="{D46EDBF6-C64D-4D82-9180-40E66C1D1FBC}"/>
              </a:ext>
            </a:extLst>
          </p:cNvPr>
          <p:cNvSpPr txBox="1"/>
          <p:nvPr/>
        </p:nvSpPr>
        <p:spPr>
          <a:xfrm>
            <a:off x="233079" y="71720"/>
            <a:ext cx="3756212" cy="6740307"/>
          </a:xfrm>
          <a:prstGeom prst="rect">
            <a:avLst/>
          </a:prstGeom>
          <a:noFill/>
        </p:spPr>
        <p:txBody>
          <a:bodyPr wrap="square" rtlCol="0">
            <a:spAutoFit/>
          </a:bodyPr>
          <a:lstStyle/>
          <a:p>
            <a:r>
              <a:rPr lang="en-US" sz="2400" dirty="0">
                <a:solidFill>
                  <a:srgbClr val="FF0000"/>
                </a:solidFill>
              </a:rPr>
              <a:t>Just as this Leopard can’t change his spots, the Roman Catholic Church does not change—her doctrines and heresies remain the same—regardless of outward appearance and words, the fruits (works) reveal the truth. The Truth is Rome has not changed at all. And when she resumes absolute power, her persecutions will soon follow; just as her ancient works were bloodshed, tyranny, and control, her future works will reflect her former inglorious wrath.</a:t>
            </a:r>
          </a:p>
        </p:txBody>
      </p:sp>
    </p:spTree>
    <p:extLst>
      <p:ext uri="{BB962C8B-B14F-4D97-AF65-F5344CB8AC3E}">
        <p14:creationId xmlns:p14="http://schemas.microsoft.com/office/powerpoint/2010/main" val="52331116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40605-3A34-4D90-9F98-A9BB6D868D55}"/>
              </a:ext>
            </a:extLst>
          </p:cNvPr>
          <p:cNvPicPr>
            <a:picLocks noChangeAspect="1"/>
          </p:cNvPicPr>
          <p:nvPr/>
        </p:nvPicPr>
        <p:blipFill>
          <a:blip r:embed="rId2"/>
          <a:stretch>
            <a:fillRect/>
          </a:stretch>
        </p:blipFill>
        <p:spPr>
          <a:xfrm>
            <a:off x="384519" y="0"/>
            <a:ext cx="4538067" cy="6858000"/>
          </a:xfrm>
          <a:prstGeom prst="rect">
            <a:avLst/>
          </a:prstGeom>
        </p:spPr>
      </p:pic>
      <p:sp>
        <p:nvSpPr>
          <p:cNvPr id="3" name="TextBox 2">
            <a:extLst>
              <a:ext uri="{FF2B5EF4-FFF2-40B4-BE49-F238E27FC236}">
                <a16:creationId xmlns:a16="http://schemas.microsoft.com/office/drawing/2014/main" id="{254AD029-0A74-4EC0-B677-AC2FE10E9E85}"/>
              </a:ext>
            </a:extLst>
          </p:cNvPr>
          <p:cNvSpPr txBox="1"/>
          <p:nvPr/>
        </p:nvSpPr>
        <p:spPr>
          <a:xfrm>
            <a:off x="5495924" y="117693"/>
            <a:ext cx="6162675" cy="6740307"/>
          </a:xfrm>
          <a:prstGeom prst="rect">
            <a:avLst/>
          </a:prstGeom>
          <a:noFill/>
        </p:spPr>
        <p:txBody>
          <a:bodyPr wrap="square" rtlCol="0">
            <a:spAutoFit/>
          </a:bodyPr>
          <a:lstStyle/>
          <a:p>
            <a:r>
              <a:rPr lang="en-US" sz="3600" dirty="0"/>
              <a:t>“</a:t>
            </a:r>
            <a:r>
              <a:rPr lang="en-US" sz="3600" b="1" dirty="0"/>
              <a:t>The Catholic Church not only recognized the legitimacy of slavery for centuries, but actually authorized the enslavement of certain groups of people at times</a:t>
            </a:r>
            <a:r>
              <a:rPr lang="en-US" sz="3600" dirty="0"/>
              <a:t>. In 1089, Pope Urban II gave princes the authority to enslave the wives of clerics. . . . in 1454. . .”—Philip Kaufman, </a:t>
            </a:r>
            <a:r>
              <a:rPr lang="en-US" sz="3600" i="1" dirty="0"/>
              <a:t>Why You Can Disagree and Remain a Faithful Catholic, </a:t>
            </a:r>
            <a:r>
              <a:rPr lang="en-US" sz="3600" dirty="0"/>
              <a:t>p. 23</a:t>
            </a:r>
          </a:p>
        </p:txBody>
      </p:sp>
    </p:spTree>
    <p:extLst>
      <p:ext uri="{BB962C8B-B14F-4D97-AF65-F5344CB8AC3E}">
        <p14:creationId xmlns:p14="http://schemas.microsoft.com/office/powerpoint/2010/main" val="383772876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18F6C-79C9-428E-8FA0-C01A3FAA5165}"/>
              </a:ext>
            </a:extLst>
          </p:cNvPr>
          <p:cNvSpPr txBox="1"/>
          <p:nvPr/>
        </p:nvSpPr>
        <p:spPr>
          <a:xfrm>
            <a:off x="267821" y="76760"/>
            <a:ext cx="5953685" cy="6494085"/>
          </a:xfrm>
          <a:prstGeom prst="rect">
            <a:avLst/>
          </a:prstGeom>
          <a:noFill/>
        </p:spPr>
        <p:txBody>
          <a:bodyPr wrap="square" rtlCol="0">
            <a:spAutoFit/>
          </a:bodyPr>
          <a:lstStyle/>
          <a:p>
            <a:r>
              <a:rPr lang="en-US" sz="3200" dirty="0">
                <a:solidFill>
                  <a:schemeClr val="bg1"/>
                </a:solidFill>
              </a:rPr>
              <a:t>“ . . . Portuguese rulers were given permission to capture, conquer, and to subjugate all Saracens and pagans whatsoever, and other enemies of Christ . . . and </a:t>
            </a:r>
            <a:r>
              <a:rPr lang="en-US" sz="3200" b="1" u="sng" dirty="0">
                <a:solidFill>
                  <a:schemeClr val="bg1"/>
                </a:solidFill>
              </a:rPr>
              <a:t>to bring their persons into perpetual slavery</a:t>
            </a:r>
            <a:r>
              <a:rPr lang="en-US" sz="3200" dirty="0">
                <a:solidFill>
                  <a:schemeClr val="bg1"/>
                </a:solidFill>
              </a:rPr>
              <a:t>. . . . As late as 1866, after slavery had been abolished in the United States and several Latin American countries, </a:t>
            </a:r>
            <a:r>
              <a:rPr lang="en-US" sz="3200" b="1" u="sng" dirty="0">
                <a:solidFill>
                  <a:schemeClr val="bg1"/>
                </a:solidFill>
              </a:rPr>
              <a:t>the Holy Office issued an instruction reaffirming the moral justification of slavery.</a:t>
            </a:r>
            <a:r>
              <a:rPr lang="en-US" sz="3200" dirty="0">
                <a:solidFill>
                  <a:schemeClr val="bg1"/>
                </a:solidFill>
              </a:rPr>
              <a:t>”—Ibid. p. 23</a:t>
            </a:r>
          </a:p>
        </p:txBody>
      </p:sp>
      <p:pic>
        <p:nvPicPr>
          <p:cNvPr id="3" name="Picture 2">
            <a:extLst>
              <a:ext uri="{FF2B5EF4-FFF2-40B4-BE49-F238E27FC236}">
                <a16:creationId xmlns:a16="http://schemas.microsoft.com/office/drawing/2014/main" id="{3012E3EF-2E1A-4726-A92E-254A0E0C27C8}"/>
              </a:ext>
            </a:extLst>
          </p:cNvPr>
          <p:cNvPicPr>
            <a:picLocks noChangeAspect="1"/>
          </p:cNvPicPr>
          <p:nvPr/>
        </p:nvPicPr>
        <p:blipFill>
          <a:blip r:embed="rId2"/>
          <a:stretch>
            <a:fillRect/>
          </a:stretch>
        </p:blipFill>
        <p:spPr>
          <a:xfrm>
            <a:off x="6396873" y="1262062"/>
            <a:ext cx="5367486" cy="3633788"/>
          </a:xfrm>
          <a:prstGeom prst="rect">
            <a:avLst/>
          </a:prstGeom>
        </p:spPr>
      </p:pic>
    </p:spTree>
    <p:extLst>
      <p:ext uri="{BB962C8B-B14F-4D97-AF65-F5344CB8AC3E}">
        <p14:creationId xmlns:p14="http://schemas.microsoft.com/office/powerpoint/2010/main" val="1264338418"/>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F2862-86C1-4DCF-A009-B4188300C4FB}"/>
              </a:ext>
            </a:extLst>
          </p:cNvPr>
          <p:cNvSpPr/>
          <p:nvPr/>
        </p:nvSpPr>
        <p:spPr>
          <a:xfrm>
            <a:off x="493059" y="4023193"/>
            <a:ext cx="11492753" cy="2862322"/>
          </a:xfrm>
          <a:prstGeom prst="rect">
            <a:avLst/>
          </a:prstGeom>
        </p:spPr>
        <p:txBody>
          <a:bodyPr wrap="square">
            <a:spAutoFit/>
          </a:bodyPr>
          <a:lstStyle/>
          <a:p>
            <a:r>
              <a:rPr lang="en-US" sz="3600" dirty="0">
                <a:solidFill>
                  <a:srgbClr val="002060"/>
                </a:solidFill>
              </a:rPr>
              <a:t>Colossians 1:23 “If ye continue in the faith grounded and settled, and be not moved away from the hope of the gospel, which ye have heard, and </a:t>
            </a:r>
            <a:r>
              <a:rPr lang="en-US" sz="3600" b="1" u="sng" dirty="0">
                <a:solidFill>
                  <a:srgbClr val="002060"/>
                </a:solidFill>
              </a:rPr>
              <a:t>which was preached to every creature which is under heaven</a:t>
            </a:r>
            <a:r>
              <a:rPr lang="en-US" sz="3600" dirty="0">
                <a:solidFill>
                  <a:srgbClr val="002060"/>
                </a:solidFill>
              </a:rPr>
              <a:t>; whereof I Paul am made a minister”</a:t>
            </a:r>
          </a:p>
        </p:txBody>
      </p:sp>
      <p:pic>
        <p:nvPicPr>
          <p:cNvPr id="3" name="Picture 2">
            <a:extLst>
              <a:ext uri="{FF2B5EF4-FFF2-40B4-BE49-F238E27FC236}">
                <a16:creationId xmlns:a16="http://schemas.microsoft.com/office/drawing/2014/main" id="{036D5D91-FB8D-4A7F-9ADD-16B7229D6097}"/>
              </a:ext>
            </a:extLst>
          </p:cNvPr>
          <p:cNvPicPr>
            <a:picLocks noChangeAspect="1"/>
          </p:cNvPicPr>
          <p:nvPr/>
        </p:nvPicPr>
        <p:blipFill rotWithShape="1">
          <a:blip r:embed="rId2"/>
          <a:srcRect b="5019"/>
          <a:stretch/>
        </p:blipFill>
        <p:spPr>
          <a:xfrm>
            <a:off x="240366" y="159402"/>
            <a:ext cx="7899587" cy="3587845"/>
          </a:xfrm>
          <a:prstGeom prst="rect">
            <a:avLst/>
          </a:prstGeom>
        </p:spPr>
      </p:pic>
      <p:pic>
        <p:nvPicPr>
          <p:cNvPr id="4" name="Picture 3">
            <a:extLst>
              <a:ext uri="{FF2B5EF4-FFF2-40B4-BE49-F238E27FC236}">
                <a16:creationId xmlns:a16="http://schemas.microsoft.com/office/drawing/2014/main" id="{1774543B-8A75-4720-A8C0-C7DA27831AC7}"/>
              </a:ext>
            </a:extLst>
          </p:cNvPr>
          <p:cNvPicPr>
            <a:picLocks noChangeAspect="1"/>
          </p:cNvPicPr>
          <p:nvPr/>
        </p:nvPicPr>
        <p:blipFill>
          <a:blip r:embed="rId3"/>
          <a:stretch>
            <a:fillRect/>
          </a:stretch>
        </p:blipFill>
        <p:spPr>
          <a:xfrm>
            <a:off x="8139953" y="159401"/>
            <a:ext cx="3803656" cy="3587845"/>
          </a:xfrm>
          <a:prstGeom prst="rect">
            <a:avLst/>
          </a:prstGeom>
        </p:spPr>
      </p:pic>
    </p:spTree>
    <p:extLst>
      <p:ext uri="{BB962C8B-B14F-4D97-AF65-F5344CB8AC3E}">
        <p14:creationId xmlns:p14="http://schemas.microsoft.com/office/powerpoint/2010/main" val="426418098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9C7A36-C686-468E-9F97-A5C851EDD840}"/>
              </a:ext>
            </a:extLst>
          </p:cNvPr>
          <p:cNvPicPr>
            <a:picLocks noChangeAspect="1"/>
          </p:cNvPicPr>
          <p:nvPr/>
        </p:nvPicPr>
        <p:blipFill>
          <a:blip r:embed="rId2"/>
          <a:stretch>
            <a:fillRect/>
          </a:stretch>
        </p:blipFill>
        <p:spPr>
          <a:xfrm>
            <a:off x="219074" y="242887"/>
            <a:ext cx="5277549" cy="3952595"/>
          </a:xfrm>
          <a:prstGeom prst="rect">
            <a:avLst/>
          </a:prstGeom>
        </p:spPr>
      </p:pic>
      <p:sp>
        <p:nvSpPr>
          <p:cNvPr id="4" name="TextBox 3">
            <a:extLst>
              <a:ext uri="{FF2B5EF4-FFF2-40B4-BE49-F238E27FC236}">
                <a16:creationId xmlns:a16="http://schemas.microsoft.com/office/drawing/2014/main" id="{8642B11E-8C20-429E-9FC0-F5E32C767A3B}"/>
              </a:ext>
            </a:extLst>
          </p:cNvPr>
          <p:cNvSpPr txBox="1"/>
          <p:nvPr/>
        </p:nvSpPr>
        <p:spPr>
          <a:xfrm>
            <a:off x="5496623" y="0"/>
            <a:ext cx="6762750" cy="1938992"/>
          </a:xfrm>
          <a:prstGeom prst="rect">
            <a:avLst/>
          </a:prstGeom>
          <a:noFill/>
        </p:spPr>
        <p:txBody>
          <a:bodyPr wrap="square" rtlCol="0">
            <a:spAutoFit/>
          </a:bodyPr>
          <a:lstStyle/>
          <a:p>
            <a:r>
              <a:rPr lang="en-US" sz="4000" dirty="0">
                <a:solidFill>
                  <a:srgbClr val="C00000"/>
                </a:solidFill>
                <a:effectLst>
                  <a:outerShdw blurRad="38100" dist="38100" dir="2700000" algn="tl">
                    <a:srgbClr val="000000">
                      <a:alpha val="43137"/>
                    </a:srgbClr>
                  </a:outerShdw>
                </a:effectLst>
              </a:rPr>
              <a:t>Simon of Cyrene helped Jesus carry the cross in Matthew 27:32</a:t>
            </a:r>
          </a:p>
        </p:txBody>
      </p:sp>
      <p:pic>
        <p:nvPicPr>
          <p:cNvPr id="5" name="Picture 4">
            <a:extLst>
              <a:ext uri="{FF2B5EF4-FFF2-40B4-BE49-F238E27FC236}">
                <a16:creationId xmlns:a16="http://schemas.microsoft.com/office/drawing/2014/main" id="{BB2EED3E-4414-4D9A-95D9-0E69095E4C27}"/>
              </a:ext>
            </a:extLst>
          </p:cNvPr>
          <p:cNvPicPr>
            <a:picLocks noChangeAspect="1"/>
          </p:cNvPicPr>
          <p:nvPr/>
        </p:nvPicPr>
        <p:blipFill>
          <a:blip r:embed="rId3"/>
          <a:stretch>
            <a:fillRect/>
          </a:stretch>
        </p:blipFill>
        <p:spPr>
          <a:xfrm>
            <a:off x="5803463" y="2551306"/>
            <a:ext cx="5430236" cy="4072677"/>
          </a:xfrm>
          <a:prstGeom prst="rect">
            <a:avLst/>
          </a:prstGeom>
        </p:spPr>
      </p:pic>
      <p:sp>
        <p:nvSpPr>
          <p:cNvPr id="6" name="TextBox 5">
            <a:extLst>
              <a:ext uri="{FF2B5EF4-FFF2-40B4-BE49-F238E27FC236}">
                <a16:creationId xmlns:a16="http://schemas.microsoft.com/office/drawing/2014/main" id="{B5364317-4BFB-4AD7-8727-3740C567D171}"/>
              </a:ext>
            </a:extLst>
          </p:cNvPr>
          <p:cNvSpPr txBox="1"/>
          <p:nvPr/>
        </p:nvSpPr>
        <p:spPr>
          <a:xfrm>
            <a:off x="846605" y="4306694"/>
            <a:ext cx="5177678" cy="2308324"/>
          </a:xfrm>
          <a:prstGeom prst="rect">
            <a:avLst/>
          </a:prstGeom>
          <a:noFill/>
        </p:spPr>
        <p:txBody>
          <a:bodyPr wrap="square" rtlCol="0">
            <a:spAutoFit/>
          </a:bodyPr>
          <a:lstStyle/>
          <a:p>
            <a:r>
              <a:rPr lang="en-US" sz="3600" b="1" dirty="0">
                <a:solidFill>
                  <a:srgbClr val="002060"/>
                </a:solidFill>
                <a:effectLst>
                  <a:outerShdw blurRad="38100" dist="38100" dir="2700000" algn="tl">
                    <a:srgbClr val="000000">
                      <a:alpha val="43137"/>
                    </a:srgbClr>
                  </a:outerShdw>
                </a:effectLst>
              </a:rPr>
              <a:t>The Ethiopian Eunuch receives the Gospel from Phillip and is baptized into the faith in Acts 8</a:t>
            </a:r>
          </a:p>
        </p:txBody>
      </p:sp>
    </p:spTree>
    <p:extLst>
      <p:ext uri="{BB962C8B-B14F-4D97-AF65-F5344CB8AC3E}">
        <p14:creationId xmlns:p14="http://schemas.microsoft.com/office/powerpoint/2010/main" val="1222535137"/>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164068-5422-445D-9439-FDC79F1A6089}"/>
              </a:ext>
            </a:extLst>
          </p:cNvPr>
          <p:cNvSpPr/>
          <p:nvPr/>
        </p:nvSpPr>
        <p:spPr>
          <a:xfrm>
            <a:off x="291488" y="506557"/>
            <a:ext cx="6096000" cy="4524315"/>
          </a:xfrm>
          <a:prstGeom prst="rect">
            <a:avLst/>
          </a:prstGeom>
        </p:spPr>
        <p:txBody>
          <a:bodyPr>
            <a:spAutoFit/>
          </a:bodyPr>
          <a:lstStyle/>
          <a:p>
            <a:r>
              <a:rPr lang="en-US" sz="3600" dirty="0">
                <a:solidFill>
                  <a:srgbClr val="FFC000"/>
                </a:solidFill>
              </a:rPr>
              <a:t> Acts 8:27 “And he arose and went: and, behold, a man of Ethiopia, </a:t>
            </a:r>
            <a:r>
              <a:rPr lang="en-US" sz="3600" b="1" u="sng" dirty="0">
                <a:solidFill>
                  <a:srgbClr val="FFC000"/>
                </a:solidFill>
              </a:rPr>
              <a:t>an eunuch of great authority under Candace queen of the Ethiopians, who had the charge of all her treasure</a:t>
            </a:r>
            <a:r>
              <a:rPr lang="en-US" sz="3600" dirty="0">
                <a:solidFill>
                  <a:srgbClr val="FFC000"/>
                </a:solidFill>
              </a:rPr>
              <a:t>, and had come to Jerusalem for to worship”</a:t>
            </a:r>
          </a:p>
        </p:txBody>
      </p:sp>
      <p:pic>
        <p:nvPicPr>
          <p:cNvPr id="3" name="Picture 2">
            <a:extLst>
              <a:ext uri="{FF2B5EF4-FFF2-40B4-BE49-F238E27FC236}">
                <a16:creationId xmlns:a16="http://schemas.microsoft.com/office/drawing/2014/main" id="{E789B19D-CEA4-406A-88C8-9E6F46CFDE35}"/>
              </a:ext>
            </a:extLst>
          </p:cNvPr>
          <p:cNvPicPr>
            <a:picLocks noChangeAspect="1"/>
          </p:cNvPicPr>
          <p:nvPr/>
        </p:nvPicPr>
        <p:blipFill>
          <a:blip r:embed="rId2"/>
          <a:stretch>
            <a:fillRect/>
          </a:stretch>
        </p:blipFill>
        <p:spPr>
          <a:xfrm>
            <a:off x="6612213" y="631217"/>
            <a:ext cx="5075863" cy="3895725"/>
          </a:xfrm>
          <a:prstGeom prst="rect">
            <a:avLst/>
          </a:prstGeom>
        </p:spPr>
      </p:pic>
      <p:sp>
        <p:nvSpPr>
          <p:cNvPr id="6" name="TextBox 5">
            <a:extLst>
              <a:ext uri="{FF2B5EF4-FFF2-40B4-BE49-F238E27FC236}">
                <a16:creationId xmlns:a16="http://schemas.microsoft.com/office/drawing/2014/main" id="{6A9DE855-3A19-4B1B-AA79-CD3FF751D7C5}"/>
              </a:ext>
            </a:extLst>
          </p:cNvPr>
          <p:cNvSpPr txBox="1"/>
          <p:nvPr/>
        </p:nvSpPr>
        <p:spPr>
          <a:xfrm>
            <a:off x="1320801" y="5626847"/>
            <a:ext cx="9584902" cy="584775"/>
          </a:xfrm>
          <a:prstGeom prst="rect">
            <a:avLst/>
          </a:prstGeom>
          <a:noFill/>
        </p:spPr>
        <p:txBody>
          <a:bodyPr wrap="square" rtlCol="0">
            <a:spAutoFit/>
          </a:bodyPr>
          <a:lstStyle/>
          <a:p>
            <a:r>
              <a:rPr lang="en-US" sz="3200" dirty="0">
                <a:solidFill>
                  <a:schemeClr val="bg1"/>
                </a:solidFill>
              </a:rPr>
              <a:t>A man of great influence, and great power in Africa</a:t>
            </a:r>
          </a:p>
        </p:txBody>
      </p:sp>
    </p:spTree>
    <p:extLst>
      <p:ext uri="{BB962C8B-B14F-4D97-AF65-F5344CB8AC3E}">
        <p14:creationId xmlns:p14="http://schemas.microsoft.com/office/powerpoint/2010/main" val="591238354"/>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BFEB1E-CF2B-4678-B03D-D4CFEE94DD9C}"/>
              </a:ext>
            </a:extLst>
          </p:cNvPr>
          <p:cNvPicPr>
            <a:picLocks noChangeAspect="1"/>
          </p:cNvPicPr>
          <p:nvPr/>
        </p:nvPicPr>
        <p:blipFill>
          <a:blip r:embed="rId2"/>
          <a:stretch>
            <a:fillRect/>
          </a:stretch>
        </p:blipFill>
        <p:spPr>
          <a:xfrm>
            <a:off x="7245060" y="80962"/>
            <a:ext cx="4699289" cy="6707644"/>
          </a:xfrm>
          <a:prstGeom prst="rect">
            <a:avLst/>
          </a:prstGeom>
        </p:spPr>
      </p:pic>
      <p:sp>
        <p:nvSpPr>
          <p:cNvPr id="3" name="TextBox 2">
            <a:extLst>
              <a:ext uri="{FF2B5EF4-FFF2-40B4-BE49-F238E27FC236}">
                <a16:creationId xmlns:a16="http://schemas.microsoft.com/office/drawing/2014/main" id="{C52FE665-4A61-4729-8DB2-61B9C6B6B09E}"/>
              </a:ext>
            </a:extLst>
          </p:cNvPr>
          <p:cNvSpPr txBox="1"/>
          <p:nvPr/>
        </p:nvSpPr>
        <p:spPr>
          <a:xfrm>
            <a:off x="413165" y="2528048"/>
            <a:ext cx="6660777" cy="4031873"/>
          </a:xfrm>
          <a:prstGeom prst="rect">
            <a:avLst/>
          </a:prstGeom>
          <a:noFill/>
        </p:spPr>
        <p:txBody>
          <a:bodyPr wrap="square" rtlCol="0">
            <a:spAutoFit/>
          </a:bodyPr>
          <a:lstStyle/>
          <a:p>
            <a:r>
              <a:rPr lang="en-US" sz="3200" dirty="0"/>
              <a:t>“In lands beyond the jurisdiction of Rome there existed for many centuries bodies of Christians who remained almost wholly free from papal corruption. They were surrounded by heathenism and in the lapse of ages were affected”—Ellen White, </a:t>
            </a:r>
            <a:r>
              <a:rPr lang="en-US" sz="3200" i="1" dirty="0"/>
              <a:t>The Great Controversy, p. 63</a:t>
            </a:r>
            <a:endParaRPr lang="en-US" sz="3200" dirty="0"/>
          </a:p>
        </p:txBody>
      </p:sp>
      <p:pic>
        <p:nvPicPr>
          <p:cNvPr id="4" name="Picture 3">
            <a:extLst>
              <a:ext uri="{FF2B5EF4-FFF2-40B4-BE49-F238E27FC236}">
                <a16:creationId xmlns:a16="http://schemas.microsoft.com/office/drawing/2014/main" id="{E8FA83C7-227D-4100-B31E-D9E267580805}"/>
              </a:ext>
            </a:extLst>
          </p:cNvPr>
          <p:cNvPicPr>
            <a:picLocks noChangeAspect="1"/>
          </p:cNvPicPr>
          <p:nvPr/>
        </p:nvPicPr>
        <p:blipFill>
          <a:blip r:embed="rId3"/>
          <a:stretch>
            <a:fillRect/>
          </a:stretch>
        </p:blipFill>
        <p:spPr>
          <a:xfrm>
            <a:off x="1968874" y="155201"/>
            <a:ext cx="2857500" cy="2190750"/>
          </a:xfrm>
          <a:prstGeom prst="rect">
            <a:avLst/>
          </a:prstGeom>
        </p:spPr>
      </p:pic>
    </p:spTree>
    <p:extLst>
      <p:ext uri="{BB962C8B-B14F-4D97-AF65-F5344CB8AC3E}">
        <p14:creationId xmlns:p14="http://schemas.microsoft.com/office/powerpoint/2010/main" val="410377677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B4FAC1-BFC2-41E4-998E-32EEAF280127}"/>
              </a:ext>
            </a:extLst>
          </p:cNvPr>
          <p:cNvSpPr txBox="1"/>
          <p:nvPr/>
        </p:nvSpPr>
        <p:spPr>
          <a:xfrm>
            <a:off x="6859118" y="266253"/>
            <a:ext cx="5332882" cy="6494085"/>
          </a:xfrm>
          <a:prstGeom prst="rect">
            <a:avLst/>
          </a:prstGeom>
          <a:noFill/>
        </p:spPr>
        <p:txBody>
          <a:bodyPr wrap="square" rtlCol="0">
            <a:spAutoFit/>
          </a:bodyPr>
          <a:lstStyle/>
          <a:p>
            <a:r>
              <a:rPr lang="en-US" sz="3200" dirty="0"/>
              <a:t>“by its errors; </a:t>
            </a:r>
            <a:r>
              <a:rPr lang="en-US" sz="3200" b="1" dirty="0"/>
              <a:t>but they continued to regard the Bible as the only rule of faith </a:t>
            </a:r>
            <a:r>
              <a:rPr lang="en-US" sz="3200" dirty="0"/>
              <a:t>and adhered to many of its truths. </a:t>
            </a:r>
            <a:r>
              <a:rPr lang="en-US" sz="3200" b="1" u="sng" dirty="0"/>
              <a:t>These Christians believed in the perpetuity of the law of God and observed the Sabbath of the fourth commandment</a:t>
            </a:r>
            <a:r>
              <a:rPr lang="en-US" sz="3200" dirty="0"/>
              <a:t>. Churches that held to this faith and practice existed in Central Africa and among the Armenians of Asia.”—Ibid., p. 63</a:t>
            </a:r>
          </a:p>
        </p:txBody>
      </p:sp>
      <p:sp>
        <p:nvSpPr>
          <p:cNvPr id="3" name="TextBox 2">
            <a:extLst>
              <a:ext uri="{FF2B5EF4-FFF2-40B4-BE49-F238E27FC236}">
                <a16:creationId xmlns:a16="http://schemas.microsoft.com/office/drawing/2014/main" id="{D6012711-431C-4482-B0D3-644673460D7A}"/>
              </a:ext>
            </a:extLst>
          </p:cNvPr>
          <p:cNvSpPr txBox="1"/>
          <p:nvPr/>
        </p:nvSpPr>
        <p:spPr>
          <a:xfrm>
            <a:off x="206188" y="197224"/>
            <a:ext cx="5522259" cy="1384995"/>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True Christians in Africa and Asia operating outside of the erroneous doctrines of the Vatican!</a:t>
            </a:r>
          </a:p>
        </p:txBody>
      </p:sp>
      <p:pic>
        <p:nvPicPr>
          <p:cNvPr id="4" name="Picture 3">
            <a:extLst>
              <a:ext uri="{FF2B5EF4-FFF2-40B4-BE49-F238E27FC236}">
                <a16:creationId xmlns:a16="http://schemas.microsoft.com/office/drawing/2014/main" id="{822D912E-1CF2-4269-9043-6F4D0DE9BAB1}"/>
              </a:ext>
            </a:extLst>
          </p:cNvPr>
          <p:cNvPicPr>
            <a:picLocks noChangeAspect="1"/>
          </p:cNvPicPr>
          <p:nvPr/>
        </p:nvPicPr>
        <p:blipFill>
          <a:blip r:embed="rId2"/>
          <a:stretch>
            <a:fillRect/>
          </a:stretch>
        </p:blipFill>
        <p:spPr>
          <a:xfrm rot="1178302">
            <a:off x="4302806" y="1462101"/>
            <a:ext cx="1953680" cy="2747362"/>
          </a:xfrm>
          <a:prstGeom prst="rect">
            <a:avLst/>
          </a:prstGeom>
        </p:spPr>
      </p:pic>
      <p:pic>
        <p:nvPicPr>
          <p:cNvPr id="5" name="Picture 4">
            <a:extLst>
              <a:ext uri="{FF2B5EF4-FFF2-40B4-BE49-F238E27FC236}">
                <a16:creationId xmlns:a16="http://schemas.microsoft.com/office/drawing/2014/main" id="{BDFCACF5-C690-46E6-8276-A90DF5A918A1}"/>
              </a:ext>
            </a:extLst>
          </p:cNvPr>
          <p:cNvPicPr>
            <a:picLocks noChangeAspect="1"/>
          </p:cNvPicPr>
          <p:nvPr/>
        </p:nvPicPr>
        <p:blipFill>
          <a:blip r:embed="rId3"/>
          <a:stretch>
            <a:fillRect/>
          </a:stretch>
        </p:blipFill>
        <p:spPr>
          <a:xfrm>
            <a:off x="104775" y="2104265"/>
            <a:ext cx="3953932" cy="2224087"/>
          </a:xfrm>
          <a:prstGeom prst="rect">
            <a:avLst/>
          </a:prstGeom>
        </p:spPr>
      </p:pic>
      <p:sp>
        <p:nvSpPr>
          <p:cNvPr id="6" name="TextBox 5">
            <a:extLst>
              <a:ext uri="{FF2B5EF4-FFF2-40B4-BE49-F238E27FC236}">
                <a16:creationId xmlns:a16="http://schemas.microsoft.com/office/drawing/2014/main" id="{C070F05C-78AD-433B-8088-8637FCD7A83A}"/>
              </a:ext>
            </a:extLst>
          </p:cNvPr>
          <p:cNvSpPr txBox="1"/>
          <p:nvPr/>
        </p:nvSpPr>
        <p:spPr>
          <a:xfrm>
            <a:off x="11768" y="4587365"/>
            <a:ext cx="6847350" cy="1938992"/>
          </a:xfrm>
          <a:prstGeom prst="rect">
            <a:avLst/>
          </a:prstGeom>
          <a:noFill/>
        </p:spPr>
        <p:txBody>
          <a:bodyPr wrap="square" rtlCol="0">
            <a:spAutoFit/>
          </a:bodyPr>
          <a:lstStyle/>
          <a:p>
            <a:r>
              <a:rPr lang="en-US" sz="2400" i="1" dirty="0">
                <a:solidFill>
                  <a:srgbClr val="660066"/>
                </a:solidFill>
              </a:rPr>
              <a:t>The Armenians and Africans are just 2 examples, Christianity was also brought to India by Thomas and Bartholomew, England by Joseph of Arimathea, and the Iroquois tribe in America teach an oral tradition of a Lawgiver who brought peace  to the warring tribes.</a:t>
            </a:r>
          </a:p>
        </p:txBody>
      </p:sp>
    </p:spTree>
    <p:extLst>
      <p:ext uri="{BB962C8B-B14F-4D97-AF65-F5344CB8AC3E}">
        <p14:creationId xmlns:p14="http://schemas.microsoft.com/office/powerpoint/2010/main" val="1168511997"/>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7F26B-8D5C-4C29-9B9F-D65E62B45CAC}"/>
              </a:ext>
            </a:extLst>
          </p:cNvPr>
          <p:cNvSpPr/>
          <p:nvPr/>
        </p:nvSpPr>
        <p:spPr>
          <a:xfrm>
            <a:off x="44825" y="62755"/>
            <a:ext cx="6373904" cy="6740307"/>
          </a:xfrm>
          <a:prstGeom prst="rect">
            <a:avLst/>
          </a:prstGeom>
        </p:spPr>
        <p:txBody>
          <a:bodyPr wrap="square">
            <a:spAutoFit/>
          </a:bodyPr>
          <a:lstStyle/>
          <a:p>
            <a:r>
              <a:rPr lang="en-US" sz="2400" dirty="0"/>
              <a:t> “The  history  of  the  churches of Ethiopia and Abyssinia is especially significant. Amid the gloom of the Dark Ages, the Christians  of  Central  Africa  were  lost  sight  of  and  forgotten  by  the  world,  and  for  many  centuries  they enjoyed freedom in the exercise of their faith. But at last Rome learned of their existence, and the  emperor  of  Abyssinia  was  soon  beguiled  into  an  acknowledgment  of  the  pope  as  the  vicar  of  Christ. Other concessions followed.  </a:t>
            </a:r>
            <a:r>
              <a:rPr lang="en-US" sz="2400" b="1" dirty="0"/>
              <a:t>An  edict  was  issued  forbidding  the  observance  of  the  Sabbath  under  the  severest  penalties</a:t>
            </a:r>
            <a:r>
              <a:rPr lang="en-US" sz="2400" dirty="0"/>
              <a:t>.  (See  Michael  Geddes,  Church  History  of  Ethiopia,  pages  311,  312.)  But  papal  tyranny  soon  became  a  yoke  so  galling  that  the  Abyssinians  determined  to  break  it  from  their  necks.  After  a  terrible  struggle . . .”—Ellen White, </a:t>
            </a:r>
            <a:r>
              <a:rPr lang="en-US" sz="2400" i="1" dirty="0"/>
              <a:t>The Great Controversy, p. 577</a:t>
            </a:r>
            <a:endParaRPr lang="en-US" sz="2400" dirty="0"/>
          </a:p>
        </p:txBody>
      </p:sp>
      <p:pic>
        <p:nvPicPr>
          <p:cNvPr id="3" name="Picture 2">
            <a:extLst>
              <a:ext uri="{FF2B5EF4-FFF2-40B4-BE49-F238E27FC236}">
                <a16:creationId xmlns:a16="http://schemas.microsoft.com/office/drawing/2014/main" id="{F5C13B4B-0254-4D82-B0FB-4C1A588DF1B2}"/>
              </a:ext>
            </a:extLst>
          </p:cNvPr>
          <p:cNvPicPr>
            <a:picLocks noChangeAspect="1"/>
          </p:cNvPicPr>
          <p:nvPr/>
        </p:nvPicPr>
        <p:blipFill>
          <a:blip r:embed="rId2"/>
          <a:stretch>
            <a:fillRect/>
          </a:stretch>
        </p:blipFill>
        <p:spPr>
          <a:xfrm>
            <a:off x="6757147" y="2813797"/>
            <a:ext cx="4990539" cy="3327026"/>
          </a:xfrm>
          <a:prstGeom prst="rect">
            <a:avLst/>
          </a:prstGeom>
        </p:spPr>
      </p:pic>
      <p:sp>
        <p:nvSpPr>
          <p:cNvPr id="5" name="TextBox 4">
            <a:extLst>
              <a:ext uri="{FF2B5EF4-FFF2-40B4-BE49-F238E27FC236}">
                <a16:creationId xmlns:a16="http://schemas.microsoft.com/office/drawing/2014/main" id="{BF0DCABE-DD20-466E-9CEC-1BCDAE932446}"/>
              </a:ext>
            </a:extLst>
          </p:cNvPr>
          <p:cNvSpPr txBox="1"/>
          <p:nvPr/>
        </p:nvSpPr>
        <p:spPr>
          <a:xfrm>
            <a:off x="6526306" y="134468"/>
            <a:ext cx="5665694" cy="2677656"/>
          </a:xfrm>
          <a:prstGeom prst="rect">
            <a:avLst/>
          </a:prstGeom>
          <a:no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rPr>
              <a:t>With Rome, only 2 options:</a:t>
            </a:r>
          </a:p>
          <a:p>
            <a:endParaRPr lang="en-US" sz="2400" b="1" dirty="0">
              <a:solidFill>
                <a:srgbClr val="FF0000"/>
              </a:solidFill>
              <a:effectLst>
                <a:outerShdw blurRad="38100" dist="38100" dir="2700000" algn="tl">
                  <a:srgbClr val="000000">
                    <a:alpha val="43137"/>
                  </a:srgbClr>
                </a:outerShdw>
              </a:effectLst>
            </a:endParaRPr>
          </a:p>
          <a:p>
            <a:r>
              <a:rPr lang="en-US" sz="2400" b="1" dirty="0">
                <a:solidFill>
                  <a:srgbClr val="FF0000"/>
                </a:solidFill>
                <a:effectLst>
                  <a:outerShdw blurRad="38100" dist="38100" dir="2700000" algn="tl">
                    <a:srgbClr val="000000">
                      <a:alpha val="43137"/>
                    </a:srgbClr>
                  </a:outerShdw>
                </a:effectLst>
              </a:rPr>
              <a:t>Complete Submission </a:t>
            </a:r>
          </a:p>
          <a:p>
            <a:endParaRPr lang="en-US" sz="2400" b="1" dirty="0">
              <a:solidFill>
                <a:srgbClr val="FF0000"/>
              </a:solidFill>
              <a:effectLst>
                <a:outerShdw blurRad="38100" dist="38100" dir="2700000" algn="tl">
                  <a:srgbClr val="000000">
                    <a:alpha val="43137"/>
                  </a:srgbClr>
                </a:outerShdw>
              </a:effectLst>
            </a:endParaRPr>
          </a:p>
          <a:p>
            <a:r>
              <a:rPr lang="en-US" sz="2400" b="1" dirty="0">
                <a:solidFill>
                  <a:srgbClr val="FF0000"/>
                </a:solidFill>
                <a:effectLst>
                  <a:outerShdw blurRad="38100" dist="38100" dir="2700000" algn="tl">
                    <a:srgbClr val="000000">
                      <a:alpha val="43137"/>
                    </a:srgbClr>
                  </a:outerShdw>
                </a:effectLst>
              </a:rPr>
              <a:t>Or </a:t>
            </a:r>
          </a:p>
          <a:p>
            <a:endParaRPr lang="en-US" sz="2400" b="1" dirty="0">
              <a:solidFill>
                <a:srgbClr val="FF0000"/>
              </a:solidFill>
              <a:effectLst>
                <a:outerShdw blurRad="38100" dist="38100" dir="2700000" algn="tl">
                  <a:srgbClr val="000000">
                    <a:alpha val="43137"/>
                  </a:srgbClr>
                </a:outerShdw>
              </a:effectLst>
            </a:endParaRPr>
          </a:p>
          <a:p>
            <a:r>
              <a:rPr lang="en-US" sz="2400" b="1" dirty="0">
                <a:solidFill>
                  <a:srgbClr val="FF0000"/>
                </a:solidFill>
                <a:effectLst>
                  <a:outerShdw blurRad="38100" dist="38100" dir="2700000" algn="tl">
                    <a:srgbClr val="000000">
                      <a:alpha val="43137"/>
                    </a:srgbClr>
                  </a:outerShdw>
                </a:effectLst>
              </a:rPr>
              <a:t>Death</a:t>
            </a:r>
          </a:p>
        </p:txBody>
      </p:sp>
    </p:spTree>
    <p:extLst>
      <p:ext uri="{BB962C8B-B14F-4D97-AF65-F5344CB8AC3E}">
        <p14:creationId xmlns:p14="http://schemas.microsoft.com/office/powerpoint/2010/main" val="2057208385"/>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33FDF8-8D9B-49B5-8FC3-E3414A090BB8}"/>
              </a:ext>
            </a:extLst>
          </p:cNvPr>
          <p:cNvSpPr/>
          <p:nvPr/>
        </p:nvSpPr>
        <p:spPr>
          <a:xfrm>
            <a:off x="4903695" y="62755"/>
            <a:ext cx="7288306" cy="6740307"/>
          </a:xfrm>
          <a:prstGeom prst="rect">
            <a:avLst/>
          </a:prstGeom>
        </p:spPr>
        <p:txBody>
          <a:bodyPr wrap="square">
            <a:spAutoFit/>
          </a:bodyPr>
          <a:lstStyle/>
          <a:p>
            <a:r>
              <a:rPr lang="en-US" sz="2400" dirty="0"/>
              <a:t>“the Romanists were banished from their dominions, and the ancient faith was restored. The churches rejoiced in their freedom, and they never forgot the lesson they had learned concerning the deception,  the  fanaticism,  and  the  despotic  power  of  Rome.  Within  their  solitary  realm  they  were  content to remain, unknown to the rest of Christendom.  </a:t>
            </a:r>
            <a:r>
              <a:rPr lang="en-US" sz="2400" b="1" dirty="0"/>
              <a:t>The  churches  of  Africa  held  the  Sabbath  as  it  was  held  by  the  papal  church  before  her  complete  apostasy</a:t>
            </a:r>
            <a:r>
              <a:rPr lang="en-US" sz="2400" dirty="0"/>
              <a:t>. While they kept the seventh day in obedience to the commandment of God, they abstained from  labor  on  the  Sunday  in  conformity  to  the  custom  of  the  church.  </a:t>
            </a:r>
            <a:r>
              <a:rPr lang="en-US" sz="2400" b="1" dirty="0"/>
              <a:t>Upon  obtaining  supreme  power, Rome had trampled upon the Sabbath of God to exalt her own</a:t>
            </a:r>
            <a:r>
              <a:rPr lang="en-US" sz="2400" dirty="0"/>
              <a:t>; but the churches of Africa, hidden for nearly a thousand years, did not share in this apostasy. When brought under the sway of Rome,  they  were  forced  to  set  aside  the  true  and  exalt  the  false  sabbath”—Ibid., p. 577-578</a:t>
            </a:r>
          </a:p>
        </p:txBody>
      </p:sp>
      <p:pic>
        <p:nvPicPr>
          <p:cNvPr id="3" name="Picture 2">
            <a:extLst>
              <a:ext uri="{FF2B5EF4-FFF2-40B4-BE49-F238E27FC236}">
                <a16:creationId xmlns:a16="http://schemas.microsoft.com/office/drawing/2014/main" id="{ADEAD28F-A334-46D9-88D7-146425ACE5D3}"/>
              </a:ext>
            </a:extLst>
          </p:cNvPr>
          <p:cNvPicPr>
            <a:picLocks noChangeAspect="1"/>
          </p:cNvPicPr>
          <p:nvPr/>
        </p:nvPicPr>
        <p:blipFill>
          <a:blip r:embed="rId2"/>
          <a:stretch>
            <a:fillRect/>
          </a:stretch>
        </p:blipFill>
        <p:spPr>
          <a:xfrm>
            <a:off x="0" y="62755"/>
            <a:ext cx="4859357" cy="4087904"/>
          </a:xfrm>
          <a:prstGeom prst="rect">
            <a:avLst/>
          </a:prstGeom>
        </p:spPr>
      </p:pic>
      <p:pic>
        <p:nvPicPr>
          <p:cNvPr id="4" name="Picture 3">
            <a:extLst>
              <a:ext uri="{FF2B5EF4-FFF2-40B4-BE49-F238E27FC236}">
                <a16:creationId xmlns:a16="http://schemas.microsoft.com/office/drawing/2014/main" id="{C272AAD2-33C9-43B7-B479-638966672B9F}"/>
              </a:ext>
            </a:extLst>
          </p:cNvPr>
          <p:cNvPicPr>
            <a:picLocks noChangeAspect="1"/>
          </p:cNvPicPr>
          <p:nvPr/>
        </p:nvPicPr>
        <p:blipFill>
          <a:blip r:embed="rId3"/>
          <a:stretch>
            <a:fillRect/>
          </a:stretch>
        </p:blipFill>
        <p:spPr>
          <a:xfrm>
            <a:off x="0" y="4150658"/>
            <a:ext cx="4813051" cy="2707341"/>
          </a:xfrm>
          <a:prstGeom prst="rect">
            <a:avLst/>
          </a:prstGeom>
        </p:spPr>
      </p:pic>
    </p:spTree>
    <p:extLst>
      <p:ext uri="{BB962C8B-B14F-4D97-AF65-F5344CB8AC3E}">
        <p14:creationId xmlns:p14="http://schemas.microsoft.com/office/powerpoint/2010/main" val="254529170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9F3E87-51BE-4451-88A4-3186DE6ABBDF}"/>
              </a:ext>
            </a:extLst>
          </p:cNvPr>
          <p:cNvPicPr>
            <a:picLocks noChangeAspect="1"/>
          </p:cNvPicPr>
          <p:nvPr/>
        </p:nvPicPr>
        <p:blipFill rotWithShape="1">
          <a:blip r:embed="rId2"/>
          <a:srcRect t="8089" b="7005"/>
          <a:stretch/>
        </p:blipFill>
        <p:spPr>
          <a:xfrm>
            <a:off x="20" y="10"/>
            <a:ext cx="12191980" cy="6857990"/>
          </a:xfrm>
          <a:prstGeom prst="rect">
            <a:avLst/>
          </a:prstGeom>
        </p:spPr>
      </p:pic>
      <p:sp>
        <p:nvSpPr>
          <p:cNvPr id="4" name="TextBox 3">
            <a:extLst>
              <a:ext uri="{FF2B5EF4-FFF2-40B4-BE49-F238E27FC236}">
                <a16:creationId xmlns:a16="http://schemas.microsoft.com/office/drawing/2014/main" id="{6DB5FF5A-0D48-4244-BEED-7BECF3770DDB}"/>
              </a:ext>
            </a:extLst>
          </p:cNvPr>
          <p:cNvSpPr txBox="1"/>
          <p:nvPr/>
        </p:nvSpPr>
        <p:spPr>
          <a:xfrm>
            <a:off x="342900" y="390525"/>
            <a:ext cx="6200775" cy="1938992"/>
          </a:xfrm>
          <a:prstGeom prst="rect">
            <a:avLst/>
          </a:prstGeom>
          <a:noFill/>
        </p:spPr>
        <p:txBody>
          <a:bodyPr wrap="square" rtlCol="0">
            <a:spAutoFit/>
          </a:bodyPr>
          <a:lstStyle/>
          <a:p>
            <a:r>
              <a:rPr lang="en-US" sz="6000" i="1" dirty="0">
                <a:solidFill>
                  <a:srgbClr val="660066"/>
                </a:solidFill>
                <a:latin typeface="Blackadder ITC" panose="04020505050007020D02" pitchFamily="82" charset="0"/>
              </a:rPr>
              <a:t>Thank You Father For </a:t>
            </a:r>
          </a:p>
          <a:p>
            <a:r>
              <a:rPr lang="en-US" sz="6000" i="1" dirty="0">
                <a:solidFill>
                  <a:srgbClr val="660066"/>
                </a:solidFill>
                <a:latin typeface="Blackadder ITC" panose="04020505050007020D02" pitchFamily="82" charset="0"/>
              </a:rPr>
              <a:t>All That You Do…</a:t>
            </a:r>
          </a:p>
        </p:txBody>
      </p:sp>
    </p:spTree>
    <p:extLst>
      <p:ext uri="{BB962C8B-B14F-4D97-AF65-F5344CB8AC3E}">
        <p14:creationId xmlns:p14="http://schemas.microsoft.com/office/powerpoint/2010/main" val="1519285613"/>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084232-721B-4B98-BB37-DC09D3B8EB15}"/>
              </a:ext>
            </a:extLst>
          </p:cNvPr>
          <p:cNvSpPr/>
          <p:nvPr/>
        </p:nvSpPr>
        <p:spPr>
          <a:xfrm>
            <a:off x="7395882" y="2125256"/>
            <a:ext cx="4661648" cy="4524315"/>
          </a:xfrm>
          <a:prstGeom prst="rect">
            <a:avLst/>
          </a:prstGeom>
        </p:spPr>
        <p:txBody>
          <a:bodyPr wrap="square">
            <a:spAutoFit/>
          </a:bodyPr>
          <a:lstStyle/>
          <a:p>
            <a:r>
              <a:rPr lang="en-US" sz="3600" b="1" u="sng" dirty="0">
                <a:solidFill>
                  <a:srgbClr val="FFC000"/>
                </a:solidFill>
              </a:rPr>
              <a:t>“but  no  sooner  had  they  regained  their  independence  than  they  returned  to  obedience  to  the  fourth  commandment”</a:t>
            </a:r>
            <a:r>
              <a:rPr lang="en-US" sz="3600" dirty="0">
                <a:solidFill>
                  <a:srgbClr val="FFC000"/>
                </a:solidFill>
              </a:rPr>
              <a:t>—Ibid., p. 578</a:t>
            </a:r>
            <a:endParaRPr lang="en-US" sz="3600" b="1" u="sng" dirty="0">
              <a:solidFill>
                <a:srgbClr val="FFC000"/>
              </a:solidFill>
            </a:endParaRPr>
          </a:p>
        </p:txBody>
      </p:sp>
      <p:pic>
        <p:nvPicPr>
          <p:cNvPr id="3" name="Picture 2">
            <a:extLst>
              <a:ext uri="{FF2B5EF4-FFF2-40B4-BE49-F238E27FC236}">
                <a16:creationId xmlns:a16="http://schemas.microsoft.com/office/drawing/2014/main" id="{7BBB6ADB-8C0A-45B2-A8F1-F3B5CBF7EB07}"/>
              </a:ext>
            </a:extLst>
          </p:cNvPr>
          <p:cNvPicPr>
            <a:picLocks noChangeAspect="1"/>
          </p:cNvPicPr>
          <p:nvPr/>
        </p:nvPicPr>
        <p:blipFill>
          <a:blip r:embed="rId2"/>
          <a:stretch>
            <a:fillRect/>
          </a:stretch>
        </p:blipFill>
        <p:spPr>
          <a:xfrm>
            <a:off x="134470" y="495300"/>
            <a:ext cx="7010400" cy="5257800"/>
          </a:xfrm>
          <a:prstGeom prst="rect">
            <a:avLst/>
          </a:prstGeom>
        </p:spPr>
      </p:pic>
      <p:sp>
        <p:nvSpPr>
          <p:cNvPr id="4" name="TextBox 3">
            <a:extLst>
              <a:ext uri="{FF2B5EF4-FFF2-40B4-BE49-F238E27FC236}">
                <a16:creationId xmlns:a16="http://schemas.microsoft.com/office/drawing/2014/main" id="{8BFC0475-D064-4796-8A5F-0B36DD76626F}"/>
              </a:ext>
            </a:extLst>
          </p:cNvPr>
          <p:cNvSpPr txBox="1"/>
          <p:nvPr/>
        </p:nvSpPr>
        <p:spPr>
          <a:xfrm>
            <a:off x="7485529" y="242047"/>
            <a:ext cx="4455459" cy="1384995"/>
          </a:xfrm>
          <a:prstGeom prst="rect">
            <a:avLst/>
          </a:prstGeom>
          <a:noFill/>
        </p:spPr>
        <p:txBody>
          <a:bodyPr wrap="square" rtlCol="0">
            <a:spAutoFit/>
          </a:bodyPr>
          <a:lstStyle/>
          <a:p>
            <a:r>
              <a:rPr lang="en-US" sz="2800" dirty="0">
                <a:solidFill>
                  <a:schemeClr val="bg1"/>
                </a:solidFill>
              </a:rPr>
              <a:t>Will We Obey God’s Commandments or the Pope’s commandments?</a:t>
            </a:r>
          </a:p>
        </p:txBody>
      </p:sp>
    </p:spTree>
    <p:extLst>
      <p:ext uri="{BB962C8B-B14F-4D97-AF65-F5344CB8AC3E}">
        <p14:creationId xmlns:p14="http://schemas.microsoft.com/office/powerpoint/2010/main" val="361850842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13F27-E849-4D37-B9DB-B44181C512C4}"/>
              </a:ext>
            </a:extLst>
          </p:cNvPr>
          <p:cNvPicPr>
            <a:picLocks noChangeAspect="1"/>
          </p:cNvPicPr>
          <p:nvPr/>
        </p:nvPicPr>
        <p:blipFill>
          <a:blip r:embed="rId2"/>
          <a:stretch>
            <a:fillRect/>
          </a:stretch>
        </p:blipFill>
        <p:spPr>
          <a:xfrm>
            <a:off x="292946" y="318370"/>
            <a:ext cx="3286125" cy="3752850"/>
          </a:xfrm>
          <a:prstGeom prst="rect">
            <a:avLst/>
          </a:prstGeom>
        </p:spPr>
      </p:pic>
      <p:pic>
        <p:nvPicPr>
          <p:cNvPr id="4" name="Picture 3">
            <a:extLst>
              <a:ext uri="{FF2B5EF4-FFF2-40B4-BE49-F238E27FC236}">
                <a16:creationId xmlns:a16="http://schemas.microsoft.com/office/drawing/2014/main" id="{244A5BDA-1215-40AE-B700-394C57D8EC79}"/>
              </a:ext>
            </a:extLst>
          </p:cNvPr>
          <p:cNvPicPr>
            <a:picLocks noChangeAspect="1"/>
          </p:cNvPicPr>
          <p:nvPr/>
        </p:nvPicPr>
        <p:blipFill>
          <a:blip r:embed="rId3"/>
          <a:stretch>
            <a:fillRect/>
          </a:stretch>
        </p:blipFill>
        <p:spPr>
          <a:xfrm>
            <a:off x="7541712" y="644699"/>
            <a:ext cx="4650288" cy="3100192"/>
          </a:xfrm>
          <a:prstGeom prst="rect">
            <a:avLst/>
          </a:prstGeom>
        </p:spPr>
      </p:pic>
      <p:pic>
        <p:nvPicPr>
          <p:cNvPr id="3" name="Picture 2">
            <a:extLst>
              <a:ext uri="{FF2B5EF4-FFF2-40B4-BE49-F238E27FC236}">
                <a16:creationId xmlns:a16="http://schemas.microsoft.com/office/drawing/2014/main" id="{E1608118-811A-43B7-9B13-3BAC25098FB3}"/>
              </a:ext>
            </a:extLst>
          </p:cNvPr>
          <p:cNvPicPr>
            <a:picLocks noChangeAspect="1"/>
          </p:cNvPicPr>
          <p:nvPr/>
        </p:nvPicPr>
        <p:blipFill>
          <a:blip r:embed="rId4"/>
          <a:stretch>
            <a:fillRect/>
          </a:stretch>
        </p:blipFill>
        <p:spPr>
          <a:xfrm>
            <a:off x="3391180" y="318370"/>
            <a:ext cx="5072211" cy="3752850"/>
          </a:xfrm>
          <a:prstGeom prst="rect">
            <a:avLst/>
          </a:prstGeom>
        </p:spPr>
      </p:pic>
      <p:sp>
        <p:nvSpPr>
          <p:cNvPr id="5" name="TextBox 4">
            <a:extLst>
              <a:ext uri="{FF2B5EF4-FFF2-40B4-BE49-F238E27FC236}">
                <a16:creationId xmlns:a16="http://schemas.microsoft.com/office/drawing/2014/main" id="{AF161EA2-9333-4F6D-A05B-C908593FB32D}"/>
              </a:ext>
            </a:extLst>
          </p:cNvPr>
          <p:cNvSpPr txBox="1"/>
          <p:nvPr/>
        </p:nvSpPr>
        <p:spPr>
          <a:xfrm>
            <a:off x="125260" y="4151595"/>
            <a:ext cx="11941480" cy="2677656"/>
          </a:xfrm>
          <a:prstGeom prst="rect">
            <a:avLst/>
          </a:prstGeom>
          <a:noFill/>
        </p:spPr>
        <p:txBody>
          <a:bodyPr wrap="square" rtlCol="0">
            <a:spAutoFit/>
          </a:bodyPr>
          <a:lstStyle/>
          <a:p>
            <a:r>
              <a:rPr lang="en-US" sz="2400" dirty="0">
                <a:solidFill>
                  <a:srgbClr val="FFFF00"/>
                </a:solidFill>
              </a:rPr>
              <a:t>As the Spanish Conquistadors (Catholic country with Jesuit missionaries on board) and Portuguese explorers (Catholic country) contacted central Africa, soon after the slave-trade began in that region. Coincidentally, this is the location where the greatest majority of unmolested Sabbath-keeping African Christians resided, outside of the Vatican’s reach. “</a:t>
            </a:r>
            <a:r>
              <a:rPr lang="en-US" sz="2400" b="1" u="sng" dirty="0">
                <a:solidFill>
                  <a:srgbClr val="FFFF00"/>
                </a:solidFill>
              </a:rPr>
              <a:t>In August 1518, King Charles I authorized Spain to ship enslaved people directly from Africa to the Americas</a:t>
            </a:r>
            <a:r>
              <a:rPr lang="en-US" sz="2400" dirty="0">
                <a:solidFill>
                  <a:srgbClr val="FFFF00"/>
                </a:solidFill>
              </a:rPr>
              <a:t>.” (Details of Brutal First Slave Voyages Discovered, History.com retrieved on December 23, 2019 from https://www.history.com/news/transatlantic-slave-first-ships-details)</a:t>
            </a:r>
          </a:p>
        </p:txBody>
      </p:sp>
    </p:spTree>
    <p:extLst>
      <p:ext uri="{BB962C8B-B14F-4D97-AF65-F5344CB8AC3E}">
        <p14:creationId xmlns:p14="http://schemas.microsoft.com/office/powerpoint/2010/main" val="841454504"/>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55432F-2C1C-46E9-8771-73DAF698E72C}"/>
              </a:ext>
            </a:extLst>
          </p:cNvPr>
          <p:cNvSpPr txBox="1"/>
          <p:nvPr/>
        </p:nvSpPr>
        <p:spPr>
          <a:xfrm>
            <a:off x="238126" y="466725"/>
            <a:ext cx="4533900" cy="1569660"/>
          </a:xfrm>
          <a:prstGeom prst="rect">
            <a:avLst/>
          </a:prstGeom>
          <a:noFill/>
        </p:spPr>
        <p:txBody>
          <a:bodyPr wrap="square" rtlCol="0">
            <a:spAutoFit/>
          </a:bodyPr>
          <a:lstStyle/>
          <a:p>
            <a:r>
              <a:rPr lang="en-US" sz="4800" b="1" dirty="0">
                <a:solidFill>
                  <a:srgbClr val="FF0000"/>
                </a:solidFill>
                <a:effectLst>
                  <a:outerShdw blurRad="38100" dist="38100" dir="2700000" algn="tl">
                    <a:srgbClr val="000000">
                      <a:alpha val="43137"/>
                    </a:srgbClr>
                  </a:outerShdw>
                </a:effectLst>
              </a:rPr>
              <a:t>Destruction of </a:t>
            </a:r>
          </a:p>
          <a:p>
            <a:r>
              <a:rPr lang="en-US" sz="4800" b="1" dirty="0">
                <a:solidFill>
                  <a:srgbClr val="FF0000"/>
                </a:solidFill>
                <a:effectLst>
                  <a:outerShdw blurRad="38100" dist="38100" dir="2700000" algn="tl">
                    <a:srgbClr val="000000">
                      <a:alpha val="43137"/>
                    </a:srgbClr>
                  </a:outerShdw>
                </a:effectLst>
              </a:rPr>
              <a:t>the Family Unit</a:t>
            </a:r>
          </a:p>
        </p:txBody>
      </p:sp>
      <p:sp>
        <p:nvSpPr>
          <p:cNvPr id="3" name="Arrow: Bent-Up 2">
            <a:extLst>
              <a:ext uri="{FF2B5EF4-FFF2-40B4-BE49-F238E27FC236}">
                <a16:creationId xmlns:a16="http://schemas.microsoft.com/office/drawing/2014/main" id="{067995D4-52D9-411D-BF77-EE638C61A393}"/>
              </a:ext>
            </a:extLst>
          </p:cNvPr>
          <p:cNvSpPr/>
          <p:nvPr/>
        </p:nvSpPr>
        <p:spPr>
          <a:xfrm rot="5400000">
            <a:off x="3144649" y="2449324"/>
            <a:ext cx="930651" cy="1190625"/>
          </a:xfrm>
          <a:prstGeom prst="bentUpArrow">
            <a:avLst>
              <a:gd name="adj1" fmla="val 25000"/>
              <a:gd name="adj2" fmla="val 29400"/>
              <a:gd name="adj3" fmla="val 32200"/>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064945C-1880-4656-B7F2-1B81028BE57B}"/>
              </a:ext>
            </a:extLst>
          </p:cNvPr>
          <p:cNvSpPr txBox="1"/>
          <p:nvPr/>
        </p:nvSpPr>
        <p:spPr>
          <a:xfrm>
            <a:off x="4410076" y="2579311"/>
            <a:ext cx="4533900" cy="1569660"/>
          </a:xfrm>
          <a:prstGeom prst="rect">
            <a:avLst/>
          </a:prstGeom>
          <a:noFill/>
        </p:spPr>
        <p:txBody>
          <a:bodyPr wrap="square" rtlCol="0">
            <a:spAutoFit/>
          </a:bodyPr>
          <a:lstStyle/>
          <a:p>
            <a:r>
              <a:rPr lang="en-US" sz="4800" b="1" dirty="0">
                <a:solidFill>
                  <a:srgbClr val="FF0000"/>
                </a:solidFill>
                <a:effectLst>
                  <a:outerShdw blurRad="38100" dist="38100" dir="2700000" algn="tl">
                    <a:srgbClr val="000000">
                      <a:alpha val="43137"/>
                    </a:srgbClr>
                  </a:outerShdw>
                </a:effectLst>
              </a:rPr>
              <a:t>Destruction of </a:t>
            </a:r>
          </a:p>
          <a:p>
            <a:r>
              <a:rPr lang="en-US" sz="4800" b="1" dirty="0">
                <a:solidFill>
                  <a:srgbClr val="FF0000"/>
                </a:solidFill>
                <a:effectLst>
                  <a:outerShdw blurRad="38100" dist="38100" dir="2700000" algn="tl">
                    <a:srgbClr val="000000">
                      <a:alpha val="43137"/>
                    </a:srgbClr>
                  </a:outerShdw>
                </a:effectLst>
              </a:rPr>
              <a:t>Church</a:t>
            </a:r>
          </a:p>
        </p:txBody>
      </p:sp>
      <p:pic>
        <p:nvPicPr>
          <p:cNvPr id="6" name="Picture 5">
            <a:extLst>
              <a:ext uri="{FF2B5EF4-FFF2-40B4-BE49-F238E27FC236}">
                <a16:creationId xmlns:a16="http://schemas.microsoft.com/office/drawing/2014/main" id="{632E1BDE-C357-45B2-9639-3AD754C415CD}"/>
              </a:ext>
            </a:extLst>
          </p:cNvPr>
          <p:cNvPicPr>
            <a:picLocks noChangeAspect="1"/>
          </p:cNvPicPr>
          <p:nvPr/>
        </p:nvPicPr>
        <p:blipFill>
          <a:blip r:embed="rId2"/>
          <a:stretch>
            <a:fillRect/>
          </a:stretch>
        </p:blipFill>
        <p:spPr>
          <a:xfrm>
            <a:off x="6816418" y="4379172"/>
            <a:ext cx="1207113" cy="957155"/>
          </a:xfrm>
          <a:prstGeom prst="rect">
            <a:avLst/>
          </a:prstGeom>
        </p:spPr>
      </p:pic>
      <p:sp>
        <p:nvSpPr>
          <p:cNvPr id="7" name="TextBox 6">
            <a:extLst>
              <a:ext uri="{FF2B5EF4-FFF2-40B4-BE49-F238E27FC236}">
                <a16:creationId xmlns:a16="http://schemas.microsoft.com/office/drawing/2014/main" id="{6E19B9DB-EBBB-4EA4-9B43-1D7D8B806456}"/>
              </a:ext>
            </a:extLst>
          </p:cNvPr>
          <p:cNvSpPr txBox="1"/>
          <p:nvPr/>
        </p:nvSpPr>
        <p:spPr>
          <a:xfrm>
            <a:off x="8134351" y="4551497"/>
            <a:ext cx="4533900" cy="1569660"/>
          </a:xfrm>
          <a:prstGeom prst="rect">
            <a:avLst/>
          </a:prstGeom>
          <a:noFill/>
        </p:spPr>
        <p:txBody>
          <a:bodyPr wrap="square" rtlCol="0">
            <a:spAutoFit/>
          </a:bodyPr>
          <a:lstStyle/>
          <a:p>
            <a:r>
              <a:rPr lang="en-US" sz="4800" b="1" dirty="0">
                <a:solidFill>
                  <a:srgbClr val="FF0000"/>
                </a:solidFill>
                <a:effectLst>
                  <a:outerShdw blurRad="38100" dist="38100" dir="2700000" algn="tl">
                    <a:srgbClr val="000000">
                      <a:alpha val="43137"/>
                    </a:srgbClr>
                  </a:outerShdw>
                </a:effectLst>
              </a:rPr>
              <a:t>Destruction of </a:t>
            </a:r>
          </a:p>
          <a:p>
            <a:r>
              <a:rPr lang="en-US" sz="4800" b="1" dirty="0">
                <a:solidFill>
                  <a:srgbClr val="FF0000"/>
                </a:solidFill>
                <a:effectLst>
                  <a:outerShdw blurRad="38100" dist="38100" dir="2700000" algn="tl">
                    <a:srgbClr val="000000">
                      <a:alpha val="43137"/>
                    </a:srgbClr>
                  </a:outerShdw>
                </a:effectLst>
              </a:rPr>
              <a:t>Society</a:t>
            </a:r>
          </a:p>
        </p:txBody>
      </p:sp>
      <p:sp>
        <p:nvSpPr>
          <p:cNvPr id="8" name="TextBox 7">
            <a:extLst>
              <a:ext uri="{FF2B5EF4-FFF2-40B4-BE49-F238E27FC236}">
                <a16:creationId xmlns:a16="http://schemas.microsoft.com/office/drawing/2014/main" id="{EE1EFD47-8174-4A85-966F-99DCD661C4C4}"/>
              </a:ext>
            </a:extLst>
          </p:cNvPr>
          <p:cNvSpPr txBox="1"/>
          <p:nvPr/>
        </p:nvSpPr>
        <p:spPr>
          <a:xfrm>
            <a:off x="5905499" y="333375"/>
            <a:ext cx="6172201" cy="1938992"/>
          </a:xfrm>
          <a:prstGeom prst="rect">
            <a:avLst/>
          </a:prstGeom>
          <a:noFill/>
        </p:spPr>
        <p:txBody>
          <a:bodyPr wrap="square" rtlCol="0">
            <a:spAutoFit/>
          </a:bodyPr>
          <a:lstStyle/>
          <a:p>
            <a:r>
              <a:rPr lang="en-US" sz="4000" i="1" dirty="0">
                <a:solidFill>
                  <a:srgbClr val="7030A0"/>
                </a:solidFill>
                <a:effectLst>
                  <a:outerShdw blurRad="38100" dist="38100" dir="2700000" algn="tl">
                    <a:srgbClr val="000000">
                      <a:alpha val="43137"/>
                    </a:srgbClr>
                  </a:outerShdw>
                </a:effectLst>
              </a:rPr>
              <a:t>Is the Family Unit under attack today??? Who is the cause and why?</a:t>
            </a:r>
          </a:p>
        </p:txBody>
      </p:sp>
      <p:pic>
        <p:nvPicPr>
          <p:cNvPr id="9" name="Picture 8">
            <a:extLst>
              <a:ext uri="{FF2B5EF4-FFF2-40B4-BE49-F238E27FC236}">
                <a16:creationId xmlns:a16="http://schemas.microsoft.com/office/drawing/2014/main" id="{88E0897C-B9BE-4B0D-A94C-187A5802E384}"/>
              </a:ext>
            </a:extLst>
          </p:cNvPr>
          <p:cNvPicPr>
            <a:picLocks noChangeAspect="1"/>
          </p:cNvPicPr>
          <p:nvPr/>
        </p:nvPicPr>
        <p:blipFill>
          <a:blip r:embed="rId3"/>
          <a:stretch>
            <a:fillRect/>
          </a:stretch>
        </p:blipFill>
        <p:spPr>
          <a:xfrm rot="20231088">
            <a:off x="638172" y="2422433"/>
            <a:ext cx="1433513" cy="1883416"/>
          </a:xfrm>
          <a:prstGeom prst="rect">
            <a:avLst/>
          </a:prstGeom>
        </p:spPr>
      </p:pic>
      <p:pic>
        <p:nvPicPr>
          <p:cNvPr id="10" name="Picture 9">
            <a:extLst>
              <a:ext uri="{FF2B5EF4-FFF2-40B4-BE49-F238E27FC236}">
                <a16:creationId xmlns:a16="http://schemas.microsoft.com/office/drawing/2014/main" id="{A5A9F948-9CF2-4E6D-B3CC-77B0D5404336}"/>
              </a:ext>
            </a:extLst>
          </p:cNvPr>
          <p:cNvPicPr>
            <a:picLocks noChangeAspect="1"/>
          </p:cNvPicPr>
          <p:nvPr/>
        </p:nvPicPr>
        <p:blipFill>
          <a:blip r:embed="rId4"/>
          <a:stretch>
            <a:fillRect/>
          </a:stretch>
        </p:blipFill>
        <p:spPr>
          <a:xfrm rot="737312">
            <a:off x="4271856" y="5181614"/>
            <a:ext cx="2207453" cy="1343011"/>
          </a:xfrm>
          <a:prstGeom prst="rect">
            <a:avLst/>
          </a:prstGeom>
        </p:spPr>
      </p:pic>
      <p:pic>
        <p:nvPicPr>
          <p:cNvPr id="11" name="Picture 10">
            <a:extLst>
              <a:ext uri="{FF2B5EF4-FFF2-40B4-BE49-F238E27FC236}">
                <a16:creationId xmlns:a16="http://schemas.microsoft.com/office/drawing/2014/main" id="{61B52CE8-0F45-4004-900B-A237A6F21FFA}"/>
              </a:ext>
            </a:extLst>
          </p:cNvPr>
          <p:cNvPicPr>
            <a:picLocks noChangeAspect="1"/>
          </p:cNvPicPr>
          <p:nvPr/>
        </p:nvPicPr>
        <p:blipFill>
          <a:blip r:embed="rId5"/>
          <a:stretch>
            <a:fillRect/>
          </a:stretch>
        </p:blipFill>
        <p:spPr>
          <a:xfrm>
            <a:off x="3299310" y="4052888"/>
            <a:ext cx="989440" cy="1488335"/>
          </a:xfrm>
          <a:prstGeom prst="rect">
            <a:avLst/>
          </a:prstGeom>
        </p:spPr>
      </p:pic>
      <p:pic>
        <p:nvPicPr>
          <p:cNvPr id="12" name="Picture 11">
            <a:extLst>
              <a:ext uri="{FF2B5EF4-FFF2-40B4-BE49-F238E27FC236}">
                <a16:creationId xmlns:a16="http://schemas.microsoft.com/office/drawing/2014/main" id="{D8223DFB-C9CD-418E-880E-DBA70AA97B04}"/>
              </a:ext>
            </a:extLst>
          </p:cNvPr>
          <p:cNvPicPr>
            <a:picLocks noChangeAspect="1"/>
          </p:cNvPicPr>
          <p:nvPr/>
        </p:nvPicPr>
        <p:blipFill>
          <a:blip r:embed="rId6"/>
          <a:stretch>
            <a:fillRect/>
          </a:stretch>
        </p:blipFill>
        <p:spPr>
          <a:xfrm rot="20786792">
            <a:off x="835119" y="4494369"/>
            <a:ext cx="2225381" cy="1483587"/>
          </a:xfrm>
          <a:prstGeom prst="rect">
            <a:avLst/>
          </a:prstGeom>
        </p:spPr>
      </p:pic>
      <p:pic>
        <p:nvPicPr>
          <p:cNvPr id="13" name="Picture 12">
            <a:extLst>
              <a:ext uri="{FF2B5EF4-FFF2-40B4-BE49-F238E27FC236}">
                <a16:creationId xmlns:a16="http://schemas.microsoft.com/office/drawing/2014/main" id="{78859C5C-4203-4771-BD16-8C63055E2026}"/>
              </a:ext>
            </a:extLst>
          </p:cNvPr>
          <p:cNvPicPr>
            <a:picLocks noChangeAspect="1"/>
          </p:cNvPicPr>
          <p:nvPr/>
        </p:nvPicPr>
        <p:blipFill>
          <a:blip r:embed="rId7"/>
          <a:stretch>
            <a:fillRect/>
          </a:stretch>
        </p:blipFill>
        <p:spPr>
          <a:xfrm>
            <a:off x="9379148" y="2890837"/>
            <a:ext cx="2107377" cy="1488335"/>
          </a:xfrm>
          <a:prstGeom prst="rect">
            <a:avLst/>
          </a:prstGeom>
        </p:spPr>
      </p:pic>
    </p:spTree>
    <p:extLst>
      <p:ext uri="{BB962C8B-B14F-4D97-AF65-F5344CB8AC3E}">
        <p14:creationId xmlns:p14="http://schemas.microsoft.com/office/powerpoint/2010/main" val="173739915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E64A9E-6775-4590-B157-58345DAC9E28}"/>
              </a:ext>
            </a:extLst>
          </p:cNvPr>
          <p:cNvSpPr txBox="1"/>
          <p:nvPr/>
        </p:nvSpPr>
        <p:spPr>
          <a:xfrm>
            <a:off x="0" y="5288340"/>
            <a:ext cx="12192000" cy="1569660"/>
          </a:xfrm>
          <a:prstGeom prst="rect">
            <a:avLst/>
          </a:prstGeom>
          <a:noFill/>
        </p:spPr>
        <p:txBody>
          <a:bodyPr wrap="square" rtlCol="0">
            <a:spAutoFit/>
          </a:bodyPr>
          <a:lstStyle/>
          <a:p>
            <a:r>
              <a:rPr lang="en-US" sz="2400" dirty="0"/>
              <a:t>****The article and website referenced here no longer exists, but is referenced in by another blog article from: “Rashid’s Blog: An Educational Portal”, in an article titled </a:t>
            </a:r>
            <a:r>
              <a:rPr lang="en-US" sz="2400" i="1" dirty="0"/>
              <a:t>Muslim Travelers and Mapmakers During the Middle Ages</a:t>
            </a:r>
            <a:r>
              <a:rPr lang="en-US" sz="2400" dirty="0"/>
              <a:t>, found on December 24, 2019 from https://rashidfaridi.com/2008/04/03/muslim-travelers-and-mapmakers-during-the-middle-ages/</a:t>
            </a:r>
          </a:p>
        </p:txBody>
      </p:sp>
      <p:sp>
        <p:nvSpPr>
          <p:cNvPr id="3" name="TextBox 2">
            <a:extLst>
              <a:ext uri="{FF2B5EF4-FFF2-40B4-BE49-F238E27FC236}">
                <a16:creationId xmlns:a16="http://schemas.microsoft.com/office/drawing/2014/main" id="{A82AE0A4-86AD-4C91-9835-73A61CFB5BFE}"/>
              </a:ext>
            </a:extLst>
          </p:cNvPr>
          <p:cNvSpPr txBox="1"/>
          <p:nvPr/>
        </p:nvSpPr>
        <p:spPr>
          <a:xfrm>
            <a:off x="6162675" y="304800"/>
            <a:ext cx="5762625" cy="3970318"/>
          </a:xfrm>
          <a:prstGeom prst="rect">
            <a:avLst/>
          </a:prstGeom>
          <a:noFill/>
        </p:spPr>
        <p:txBody>
          <a:bodyPr wrap="square" rtlCol="0">
            <a:spAutoFit/>
          </a:bodyPr>
          <a:lstStyle/>
          <a:p>
            <a:r>
              <a:rPr lang="en-US" sz="2800" dirty="0"/>
              <a:t>Along the East Coast of Africa Mogadishu, Mombasa, Mozambique, Zanzibar were wealthy flourishing cities in east Africa during the time of the Spanish and Portuguese explorations.—(www.islamtz.org/articles, </a:t>
            </a:r>
            <a:r>
              <a:rPr lang="en-US" sz="2800" i="1" dirty="0"/>
              <a:t>East Africa: What it was like Before Slavery and Colonization****)</a:t>
            </a:r>
            <a:r>
              <a:rPr lang="en-US" sz="2800" dirty="0"/>
              <a:t> </a:t>
            </a:r>
          </a:p>
        </p:txBody>
      </p:sp>
      <p:pic>
        <p:nvPicPr>
          <p:cNvPr id="4" name="Picture 3">
            <a:extLst>
              <a:ext uri="{FF2B5EF4-FFF2-40B4-BE49-F238E27FC236}">
                <a16:creationId xmlns:a16="http://schemas.microsoft.com/office/drawing/2014/main" id="{EB9A632D-DC38-41CB-99D1-45CE6EEB6D3D}"/>
              </a:ext>
            </a:extLst>
          </p:cNvPr>
          <p:cNvPicPr>
            <a:picLocks noChangeAspect="1"/>
          </p:cNvPicPr>
          <p:nvPr/>
        </p:nvPicPr>
        <p:blipFill>
          <a:blip r:embed="rId2"/>
          <a:stretch>
            <a:fillRect/>
          </a:stretch>
        </p:blipFill>
        <p:spPr>
          <a:xfrm>
            <a:off x="276226" y="223119"/>
            <a:ext cx="5633184" cy="4167905"/>
          </a:xfrm>
          <a:prstGeom prst="rect">
            <a:avLst/>
          </a:prstGeom>
        </p:spPr>
      </p:pic>
    </p:spTree>
    <p:extLst>
      <p:ext uri="{BB962C8B-B14F-4D97-AF65-F5344CB8AC3E}">
        <p14:creationId xmlns:p14="http://schemas.microsoft.com/office/powerpoint/2010/main" val="1008201085"/>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2B8EF-A5B9-49F5-80EB-F137881A8418}"/>
              </a:ext>
            </a:extLst>
          </p:cNvPr>
          <p:cNvPicPr>
            <a:picLocks noChangeAspect="1"/>
          </p:cNvPicPr>
          <p:nvPr/>
        </p:nvPicPr>
        <p:blipFill>
          <a:blip r:embed="rId2"/>
          <a:stretch>
            <a:fillRect/>
          </a:stretch>
        </p:blipFill>
        <p:spPr>
          <a:xfrm>
            <a:off x="6096000" y="2091447"/>
            <a:ext cx="6096000" cy="4766553"/>
          </a:xfrm>
          <a:prstGeom prst="rect">
            <a:avLst/>
          </a:prstGeom>
        </p:spPr>
      </p:pic>
      <p:pic>
        <p:nvPicPr>
          <p:cNvPr id="6" name="Picture 5">
            <a:extLst>
              <a:ext uri="{FF2B5EF4-FFF2-40B4-BE49-F238E27FC236}">
                <a16:creationId xmlns:a16="http://schemas.microsoft.com/office/drawing/2014/main" id="{03A96DDA-B1B3-4259-874F-648BDD39494E}"/>
              </a:ext>
            </a:extLst>
          </p:cNvPr>
          <p:cNvPicPr>
            <a:picLocks noChangeAspect="1"/>
          </p:cNvPicPr>
          <p:nvPr/>
        </p:nvPicPr>
        <p:blipFill>
          <a:blip r:embed="rId3"/>
          <a:stretch>
            <a:fillRect/>
          </a:stretch>
        </p:blipFill>
        <p:spPr>
          <a:xfrm>
            <a:off x="0" y="0"/>
            <a:ext cx="6943725" cy="4552620"/>
          </a:xfrm>
          <a:prstGeom prst="rect">
            <a:avLst/>
          </a:prstGeom>
        </p:spPr>
      </p:pic>
      <p:sp>
        <p:nvSpPr>
          <p:cNvPr id="7" name="TextBox 6">
            <a:extLst>
              <a:ext uri="{FF2B5EF4-FFF2-40B4-BE49-F238E27FC236}">
                <a16:creationId xmlns:a16="http://schemas.microsoft.com/office/drawing/2014/main" id="{5FA52275-77DF-479A-B11C-C03236BDBA12}"/>
              </a:ext>
            </a:extLst>
          </p:cNvPr>
          <p:cNvSpPr txBox="1"/>
          <p:nvPr/>
        </p:nvSpPr>
        <p:spPr>
          <a:xfrm>
            <a:off x="6877050" y="137783"/>
            <a:ext cx="5314950" cy="1815882"/>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Top Left: Ancient East African Trade Routes, Bottom, Slave Trade Routes after arrival of Catholic countries’ explorers of Portugal and Spain.</a:t>
            </a:r>
          </a:p>
        </p:txBody>
      </p:sp>
      <p:sp>
        <p:nvSpPr>
          <p:cNvPr id="8" name="TextBox 7">
            <a:extLst>
              <a:ext uri="{FF2B5EF4-FFF2-40B4-BE49-F238E27FC236}">
                <a16:creationId xmlns:a16="http://schemas.microsoft.com/office/drawing/2014/main" id="{8AAD5341-893A-434E-84AA-F61FEE8CD84C}"/>
              </a:ext>
            </a:extLst>
          </p:cNvPr>
          <p:cNvSpPr txBox="1"/>
          <p:nvPr/>
        </p:nvSpPr>
        <p:spPr>
          <a:xfrm>
            <a:off x="71718" y="4643718"/>
            <a:ext cx="5916706" cy="1938992"/>
          </a:xfrm>
          <a:prstGeom prst="rect">
            <a:avLst/>
          </a:prstGeom>
          <a:noFill/>
        </p:spPr>
        <p:txBody>
          <a:bodyPr wrap="square" rtlCol="0">
            <a:spAutoFit/>
          </a:bodyPr>
          <a:lstStyle/>
          <a:p>
            <a:r>
              <a:rPr lang="en-US" sz="2400" dirty="0">
                <a:solidFill>
                  <a:srgbClr val="FF0000"/>
                </a:solidFill>
                <a:effectLst>
                  <a:outerShdw blurRad="38100" dist="38100" dir="2700000" algn="tl">
                    <a:srgbClr val="000000">
                      <a:alpha val="43137"/>
                    </a:srgbClr>
                  </a:outerShdw>
                </a:effectLst>
              </a:rPr>
              <a:t>In East and Central Africa there remain unmolested Sabbath-keeping Christians. After the arrival of Catholic explorers that soon changed, and the once thriving cities of trade became slavery outposts.</a:t>
            </a:r>
          </a:p>
        </p:txBody>
      </p:sp>
    </p:spTree>
    <p:extLst>
      <p:ext uri="{BB962C8B-B14F-4D97-AF65-F5344CB8AC3E}">
        <p14:creationId xmlns:p14="http://schemas.microsoft.com/office/powerpoint/2010/main" val="1920808037"/>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8E8DD-EA46-4C3E-8D94-68CB9800F4B7}"/>
              </a:ext>
            </a:extLst>
          </p:cNvPr>
          <p:cNvPicPr>
            <a:picLocks noChangeAspect="1"/>
          </p:cNvPicPr>
          <p:nvPr/>
        </p:nvPicPr>
        <p:blipFill>
          <a:blip r:embed="rId2"/>
          <a:stretch>
            <a:fillRect/>
          </a:stretch>
        </p:blipFill>
        <p:spPr>
          <a:xfrm>
            <a:off x="3557316" y="0"/>
            <a:ext cx="8634684" cy="6858000"/>
          </a:xfrm>
          <a:prstGeom prst="rect">
            <a:avLst/>
          </a:prstGeom>
        </p:spPr>
      </p:pic>
      <p:sp>
        <p:nvSpPr>
          <p:cNvPr id="3" name="TextBox 2">
            <a:extLst>
              <a:ext uri="{FF2B5EF4-FFF2-40B4-BE49-F238E27FC236}">
                <a16:creationId xmlns:a16="http://schemas.microsoft.com/office/drawing/2014/main" id="{D85AA580-3A27-4901-9D5B-233F4ED41701}"/>
              </a:ext>
            </a:extLst>
          </p:cNvPr>
          <p:cNvSpPr txBox="1"/>
          <p:nvPr/>
        </p:nvSpPr>
        <p:spPr>
          <a:xfrm>
            <a:off x="85725" y="142875"/>
            <a:ext cx="3257550" cy="6555641"/>
          </a:xfrm>
          <a:prstGeom prst="rect">
            <a:avLst/>
          </a:prstGeom>
          <a:noFill/>
        </p:spPr>
        <p:txBody>
          <a:bodyPr wrap="square" rtlCol="0">
            <a:spAutoFit/>
          </a:bodyPr>
          <a:lstStyle/>
          <a:p>
            <a:r>
              <a:rPr lang="en-US" sz="2800" dirty="0">
                <a:solidFill>
                  <a:srgbClr val="002060"/>
                </a:solidFill>
              </a:rPr>
              <a:t>For the Catholic explorers, the gold and wealth of conquered African nations was not enough, the defeated themselves became merchandise for trade across the world. The horrors of slavery began when Catholic explorations and exploitations began…</a:t>
            </a:r>
          </a:p>
        </p:txBody>
      </p:sp>
    </p:spTree>
    <p:extLst>
      <p:ext uri="{BB962C8B-B14F-4D97-AF65-F5344CB8AC3E}">
        <p14:creationId xmlns:p14="http://schemas.microsoft.com/office/powerpoint/2010/main" val="140234430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8396F3-B504-4732-8FFB-BE660DC308EB}"/>
              </a:ext>
            </a:extLst>
          </p:cNvPr>
          <p:cNvSpPr txBox="1"/>
          <p:nvPr/>
        </p:nvSpPr>
        <p:spPr>
          <a:xfrm>
            <a:off x="116541" y="0"/>
            <a:ext cx="11958918" cy="6370975"/>
          </a:xfrm>
          <a:prstGeom prst="rect">
            <a:avLst/>
          </a:prstGeom>
          <a:noFill/>
        </p:spPr>
        <p:txBody>
          <a:bodyPr wrap="square" rtlCol="0">
            <a:spAutoFit/>
          </a:bodyPr>
          <a:lstStyle/>
          <a:p>
            <a:r>
              <a:rPr lang="en-US" sz="2400" i="1" dirty="0">
                <a:solidFill>
                  <a:srgbClr val="002060"/>
                </a:solidFill>
              </a:rPr>
              <a:t>“When the Portuguese saw the wealth of these East African cities and the extent of their trade, they were determined to </a:t>
            </a:r>
            <a:r>
              <a:rPr lang="en-US" sz="2400" i="1" dirty="0" err="1">
                <a:solidFill>
                  <a:srgbClr val="002060"/>
                </a:solidFill>
              </a:rPr>
              <a:t>sieze</a:t>
            </a:r>
            <a:r>
              <a:rPr lang="en-US" sz="2400" i="1" dirty="0">
                <a:solidFill>
                  <a:srgbClr val="002060"/>
                </a:solidFill>
              </a:rPr>
              <a:t> control of it”—Ibid.</a:t>
            </a:r>
          </a:p>
          <a:p>
            <a:endParaRPr lang="en-US" sz="2400" i="1" dirty="0">
              <a:solidFill>
                <a:srgbClr val="FF0000"/>
              </a:solidFill>
            </a:endParaRPr>
          </a:p>
          <a:p>
            <a:r>
              <a:rPr lang="en-US" sz="2400" i="1" dirty="0">
                <a:solidFill>
                  <a:srgbClr val="FF0000"/>
                </a:solidFill>
              </a:rPr>
              <a:t>It is a fact of history that alongside the monstrosities committed by Spanish and Portuguese exploration stood Jesuit priests, spreading by the sword the Roman Catholic faith (just like Jesus right?). </a:t>
            </a:r>
          </a:p>
          <a:p>
            <a:endParaRPr lang="en-US" sz="2400" dirty="0"/>
          </a:p>
          <a:p>
            <a:r>
              <a:rPr lang="en-US" sz="2400" b="1" dirty="0"/>
              <a:t>Portuguese Jesuit Missionaries</a:t>
            </a:r>
            <a:r>
              <a:rPr lang="en-US" sz="2400" dirty="0"/>
              <a:t> included: </a:t>
            </a:r>
            <a:r>
              <a:rPr lang="en-US" sz="2400" dirty="0" err="1"/>
              <a:t>Estevao</a:t>
            </a:r>
            <a:r>
              <a:rPr lang="en-US" sz="2400" dirty="0"/>
              <a:t> </a:t>
            </a:r>
            <a:r>
              <a:rPr lang="en-US" sz="2400" dirty="0" err="1"/>
              <a:t>Cacella</a:t>
            </a:r>
            <a:r>
              <a:rPr lang="en-US" sz="2400" dirty="0"/>
              <a:t> in India/Tibet, Frances Xavier Japan/China, Emmanuel </a:t>
            </a:r>
            <a:r>
              <a:rPr lang="en-US" sz="2400" dirty="0" err="1"/>
              <a:t>Nobrega</a:t>
            </a:r>
            <a:r>
              <a:rPr lang="en-US" sz="2400" dirty="0"/>
              <a:t> New World/Brazil, Benito do Goes China, Antonio Vieira South America/Brazil, John de Britto India, Joseph </a:t>
            </a:r>
            <a:r>
              <a:rPr lang="en-US" sz="2400" dirty="0" err="1"/>
              <a:t>Anchieta</a:t>
            </a:r>
            <a:r>
              <a:rPr lang="en-US" sz="2400" dirty="0"/>
              <a:t> Brazil, </a:t>
            </a:r>
          </a:p>
          <a:p>
            <a:r>
              <a:rPr lang="en-US" sz="2400" b="1" dirty="0"/>
              <a:t>Spanish Jesuit Missionaries</a:t>
            </a:r>
            <a:r>
              <a:rPr lang="en-US" sz="2400" dirty="0"/>
              <a:t>: Peter </a:t>
            </a:r>
            <a:r>
              <a:rPr lang="en-US" sz="2400" dirty="0" err="1"/>
              <a:t>Claver</a:t>
            </a:r>
            <a:r>
              <a:rPr lang="en-US" sz="2400" dirty="0"/>
              <a:t> (Apostle to slaves), Pedro de </a:t>
            </a:r>
            <a:r>
              <a:rPr lang="en-US" sz="2400" dirty="0" err="1"/>
              <a:t>Gante</a:t>
            </a:r>
            <a:r>
              <a:rPr lang="en-US" sz="2400" dirty="0"/>
              <a:t> Mexico/Midwest North America</a:t>
            </a:r>
          </a:p>
          <a:p>
            <a:r>
              <a:rPr lang="en-US" sz="2400" b="1" dirty="0"/>
              <a:t>French Jesuit Missionaries</a:t>
            </a:r>
            <a:r>
              <a:rPr lang="en-US" sz="2400" dirty="0"/>
              <a:t>: Alexander de Rhodes Indochina, Jacques Marquette America</a:t>
            </a:r>
          </a:p>
          <a:p>
            <a:endParaRPr lang="en-US" sz="2400" dirty="0"/>
          </a:p>
          <a:p>
            <a:r>
              <a:rPr lang="en-US" sz="2400" dirty="0"/>
              <a:t>Moreover, the Jesuit missionaries enslaved native peoples by erecting their “missions” and “reductions” which employed servitude of native tribes to create merchandise which the Jesuits would sell overseas, keeping all the money for themselves.</a:t>
            </a:r>
          </a:p>
        </p:txBody>
      </p:sp>
    </p:spTree>
    <p:extLst>
      <p:ext uri="{BB962C8B-B14F-4D97-AF65-F5344CB8AC3E}">
        <p14:creationId xmlns:p14="http://schemas.microsoft.com/office/powerpoint/2010/main" val="685083893"/>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D6E0C2-15A4-4047-8431-8957255C5DE2}"/>
              </a:ext>
            </a:extLst>
          </p:cNvPr>
          <p:cNvSpPr txBox="1"/>
          <p:nvPr/>
        </p:nvSpPr>
        <p:spPr>
          <a:xfrm>
            <a:off x="170330" y="243512"/>
            <a:ext cx="5818094" cy="6370975"/>
          </a:xfrm>
          <a:prstGeom prst="rect">
            <a:avLst/>
          </a:prstGeom>
          <a:noFill/>
        </p:spPr>
        <p:txBody>
          <a:bodyPr wrap="square" rtlCol="0">
            <a:spAutoFit/>
          </a:bodyPr>
          <a:lstStyle/>
          <a:p>
            <a:r>
              <a:rPr lang="en-US" sz="2400" dirty="0">
                <a:solidFill>
                  <a:schemeClr val="bg1"/>
                </a:solidFill>
              </a:rPr>
              <a:t>“if necessary, by force. The tactic they adopted was to sail with heavily armored ships into the more important towns. They then demanded the ruler of the town become a Portuguese subject and pay a heavy tax to the king of Portugal. </a:t>
            </a:r>
            <a:r>
              <a:rPr lang="en-US" sz="2400" b="1" u="sng" dirty="0">
                <a:solidFill>
                  <a:schemeClr val="bg1"/>
                </a:solidFill>
              </a:rPr>
              <a:t>If these demands were not met, the town was attacked, all its possessions were seized, and any </a:t>
            </a:r>
            <a:r>
              <a:rPr lang="en-US" sz="2400" b="1" u="sng" dirty="0" err="1">
                <a:solidFill>
                  <a:schemeClr val="bg1"/>
                </a:solidFill>
              </a:rPr>
              <a:t>Moslims</a:t>
            </a:r>
            <a:r>
              <a:rPr lang="en-US" sz="2400" b="1" u="sng" dirty="0">
                <a:solidFill>
                  <a:schemeClr val="bg1"/>
                </a:solidFill>
              </a:rPr>
              <a:t> who resisted were killed. The whole process was justified in the name of a holy Christian war against the </a:t>
            </a:r>
            <a:r>
              <a:rPr lang="en-US" sz="2400" b="1" u="sng" dirty="0" err="1">
                <a:solidFill>
                  <a:schemeClr val="bg1"/>
                </a:solidFill>
              </a:rPr>
              <a:t>Moslims</a:t>
            </a:r>
            <a:r>
              <a:rPr lang="en-US" sz="2400" b="1" u="sng" dirty="0">
                <a:solidFill>
                  <a:schemeClr val="bg1"/>
                </a:solidFill>
              </a:rPr>
              <a:t>.</a:t>
            </a:r>
            <a:r>
              <a:rPr lang="en-US" sz="2400" dirty="0">
                <a:solidFill>
                  <a:schemeClr val="bg1"/>
                </a:solidFill>
              </a:rPr>
              <a:t> Zanzibar was the first East African city to come under serious Portuguese attack. In 1503 a Portuguese sea captain blasted away at the town’s people with his ship’s canon until the Sultan of Zanzibar agreed to pay an annual tribute”—Ibid.</a:t>
            </a:r>
          </a:p>
        </p:txBody>
      </p:sp>
      <p:pic>
        <p:nvPicPr>
          <p:cNvPr id="3" name="Picture 2">
            <a:extLst>
              <a:ext uri="{FF2B5EF4-FFF2-40B4-BE49-F238E27FC236}">
                <a16:creationId xmlns:a16="http://schemas.microsoft.com/office/drawing/2014/main" id="{C5ADE449-82B0-4950-8D12-2E01A1A01673}"/>
              </a:ext>
            </a:extLst>
          </p:cNvPr>
          <p:cNvPicPr>
            <a:picLocks noChangeAspect="1"/>
          </p:cNvPicPr>
          <p:nvPr/>
        </p:nvPicPr>
        <p:blipFill>
          <a:blip r:embed="rId2"/>
          <a:stretch>
            <a:fillRect/>
          </a:stretch>
        </p:blipFill>
        <p:spPr>
          <a:xfrm>
            <a:off x="6602785" y="447394"/>
            <a:ext cx="4391743" cy="2981605"/>
          </a:xfrm>
          <a:prstGeom prst="rect">
            <a:avLst/>
          </a:prstGeom>
        </p:spPr>
      </p:pic>
      <p:sp>
        <p:nvSpPr>
          <p:cNvPr id="4" name="TextBox 3">
            <a:extLst>
              <a:ext uri="{FF2B5EF4-FFF2-40B4-BE49-F238E27FC236}">
                <a16:creationId xmlns:a16="http://schemas.microsoft.com/office/drawing/2014/main" id="{B0C3C80F-5FEF-4297-BF70-E91AC0FE1FAA}"/>
              </a:ext>
            </a:extLst>
          </p:cNvPr>
          <p:cNvSpPr txBox="1"/>
          <p:nvPr/>
        </p:nvSpPr>
        <p:spPr>
          <a:xfrm>
            <a:off x="6508376" y="3801035"/>
            <a:ext cx="5190565" cy="1815882"/>
          </a:xfrm>
          <a:prstGeom prst="rect">
            <a:avLst/>
          </a:prstGeom>
          <a:noFill/>
        </p:spPr>
        <p:txBody>
          <a:bodyPr wrap="square" rtlCol="0">
            <a:spAutoFit/>
          </a:bodyPr>
          <a:lstStyle/>
          <a:p>
            <a:r>
              <a:rPr lang="en-US" sz="2800" b="1" i="1" dirty="0">
                <a:solidFill>
                  <a:srgbClr val="FFFF00"/>
                </a:solidFill>
                <a:effectLst>
                  <a:outerShdw blurRad="38100" dist="38100" dir="2700000" algn="tl">
                    <a:srgbClr val="000000">
                      <a:alpha val="43137"/>
                    </a:srgbClr>
                  </a:outerShdw>
                </a:effectLst>
              </a:rPr>
              <a:t>Outgunned, the cities of Africa had virtually no choice but to accept the terms of the invading Catholic-ran naval powers.</a:t>
            </a:r>
          </a:p>
        </p:txBody>
      </p:sp>
    </p:spTree>
    <p:extLst>
      <p:ext uri="{BB962C8B-B14F-4D97-AF65-F5344CB8AC3E}">
        <p14:creationId xmlns:p14="http://schemas.microsoft.com/office/powerpoint/2010/main" val="3665630223"/>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7F4566-1B93-4979-B1FA-FEE78E9916A1}"/>
              </a:ext>
            </a:extLst>
          </p:cNvPr>
          <p:cNvSpPr txBox="1"/>
          <p:nvPr/>
        </p:nvSpPr>
        <p:spPr>
          <a:xfrm>
            <a:off x="125506" y="744071"/>
            <a:ext cx="5970494" cy="5693866"/>
          </a:xfrm>
          <a:prstGeom prst="rect">
            <a:avLst/>
          </a:prstGeom>
          <a:noFill/>
        </p:spPr>
        <p:txBody>
          <a:bodyPr wrap="square" rtlCol="0">
            <a:spAutoFit/>
          </a:bodyPr>
          <a:lstStyle/>
          <a:p>
            <a:r>
              <a:rPr lang="en-US" sz="2800" dirty="0"/>
              <a:t>“of a hundred </a:t>
            </a:r>
            <a:r>
              <a:rPr lang="en-US" sz="2800" dirty="0" err="1"/>
              <a:t>meticals</a:t>
            </a:r>
            <a:r>
              <a:rPr lang="en-US" sz="2800" dirty="0"/>
              <a:t> [unit of money]. It set the pattern for things to come. The following is a </a:t>
            </a:r>
            <a:r>
              <a:rPr lang="en-US" sz="2800" dirty="0" err="1"/>
              <a:t>Portugues</a:t>
            </a:r>
            <a:r>
              <a:rPr lang="en-US" sz="2800" dirty="0"/>
              <a:t> eyewitness account of what happened, ‘From our ships, as we sailed up the East Coast of Africa, </a:t>
            </a:r>
            <a:r>
              <a:rPr lang="en-US" sz="2800" b="1" dirty="0"/>
              <a:t>we saw fine houses, we saw terraces, and minarets with the palms and trees and the orchards. It made the cities look so beautiful that our men were eager to land</a:t>
            </a:r>
            <a:r>
              <a:rPr lang="en-US" sz="2800" dirty="0"/>
              <a:t> and overcome the pride of this barbarian who spent all that night in bringing in to the island archers from the mainland.’”—Ibid. </a:t>
            </a:r>
          </a:p>
        </p:txBody>
      </p:sp>
      <p:pic>
        <p:nvPicPr>
          <p:cNvPr id="3" name="Picture 2">
            <a:extLst>
              <a:ext uri="{FF2B5EF4-FFF2-40B4-BE49-F238E27FC236}">
                <a16:creationId xmlns:a16="http://schemas.microsoft.com/office/drawing/2014/main" id="{DECD6D14-679D-4DB3-98F1-A47E53CF7D9E}"/>
              </a:ext>
            </a:extLst>
          </p:cNvPr>
          <p:cNvPicPr>
            <a:picLocks noChangeAspect="1"/>
          </p:cNvPicPr>
          <p:nvPr/>
        </p:nvPicPr>
        <p:blipFill>
          <a:blip r:embed="rId2"/>
          <a:stretch>
            <a:fillRect/>
          </a:stretch>
        </p:blipFill>
        <p:spPr>
          <a:xfrm>
            <a:off x="6178923" y="152400"/>
            <a:ext cx="5715000" cy="3810000"/>
          </a:xfrm>
          <a:prstGeom prst="rect">
            <a:avLst/>
          </a:prstGeom>
        </p:spPr>
      </p:pic>
      <p:sp>
        <p:nvSpPr>
          <p:cNvPr id="4" name="TextBox 3">
            <a:extLst>
              <a:ext uri="{FF2B5EF4-FFF2-40B4-BE49-F238E27FC236}">
                <a16:creationId xmlns:a16="http://schemas.microsoft.com/office/drawing/2014/main" id="{03879841-09D7-4AA7-9F84-3408C9F1E5C5}"/>
              </a:ext>
            </a:extLst>
          </p:cNvPr>
          <p:cNvSpPr txBox="1"/>
          <p:nvPr/>
        </p:nvSpPr>
        <p:spPr>
          <a:xfrm>
            <a:off x="6178924" y="4132729"/>
            <a:ext cx="5645524" cy="2554545"/>
          </a:xfrm>
          <a:prstGeom prst="rect">
            <a:avLst/>
          </a:prstGeom>
          <a:noFill/>
        </p:spPr>
        <p:txBody>
          <a:bodyPr wrap="square" rtlCol="0">
            <a:spAutoFit/>
          </a:bodyPr>
          <a:lstStyle/>
          <a:p>
            <a:r>
              <a:rPr lang="en-US" sz="2000" dirty="0">
                <a:solidFill>
                  <a:srgbClr val="FF0000"/>
                </a:solidFill>
              </a:rPr>
              <a:t>The greedy Portuguese, in 1503 or 1504 under Captain </a:t>
            </a:r>
            <a:r>
              <a:rPr lang="en-US" sz="2000" b="1" dirty="0" err="1"/>
              <a:t>Ruy</a:t>
            </a:r>
            <a:r>
              <a:rPr lang="en-US" sz="2000" b="1" dirty="0"/>
              <a:t> </a:t>
            </a:r>
            <a:r>
              <a:rPr lang="en-US" sz="2000" b="1" dirty="0" err="1"/>
              <a:t>Lourenço</a:t>
            </a:r>
            <a:r>
              <a:rPr lang="en-US" sz="2000" b="1" dirty="0"/>
              <a:t> </a:t>
            </a:r>
            <a:r>
              <a:rPr lang="en-US" sz="2000" b="1" dirty="0" err="1"/>
              <a:t>Ravasco</a:t>
            </a:r>
            <a:r>
              <a:rPr lang="en-US" sz="2000" b="1" dirty="0"/>
              <a:t> Marques,</a:t>
            </a:r>
            <a:r>
              <a:rPr lang="en-US" sz="2000" dirty="0">
                <a:solidFill>
                  <a:srgbClr val="FF0000"/>
                </a:solidFill>
              </a:rPr>
              <a:t> saw paradise in their war against the freedom of Zanzibar. They saw the wealth and beauty, and determined to take it for themselves. After Zanzibar remained in possession of Portugal for about 200 years. You can read all about this encounter in: </a:t>
            </a:r>
            <a:r>
              <a:rPr lang="en-US" sz="2000" b="1" dirty="0">
                <a:solidFill>
                  <a:srgbClr val="FF0000"/>
                </a:solidFill>
              </a:rPr>
              <a:t>WH </a:t>
            </a:r>
            <a:r>
              <a:rPr lang="en-US" sz="2000" b="1" dirty="0" err="1">
                <a:solidFill>
                  <a:srgbClr val="FF0000"/>
                </a:solidFill>
              </a:rPr>
              <a:t>Ingrams</a:t>
            </a:r>
            <a:r>
              <a:rPr lang="en-US" sz="2000" b="1" dirty="0">
                <a:solidFill>
                  <a:srgbClr val="FF0000"/>
                </a:solidFill>
              </a:rPr>
              <a:t>, </a:t>
            </a:r>
            <a:r>
              <a:rPr lang="en-US" sz="2000" b="1" i="1" dirty="0">
                <a:solidFill>
                  <a:srgbClr val="FF0000"/>
                </a:solidFill>
              </a:rPr>
              <a:t>Zanzibar: Its History and Its People, 1967</a:t>
            </a:r>
            <a:endParaRPr lang="en-US" sz="2000" b="1" dirty="0">
              <a:solidFill>
                <a:srgbClr val="FF0000"/>
              </a:solidFill>
            </a:endParaRPr>
          </a:p>
        </p:txBody>
      </p:sp>
    </p:spTree>
    <p:extLst>
      <p:ext uri="{BB962C8B-B14F-4D97-AF65-F5344CB8AC3E}">
        <p14:creationId xmlns:p14="http://schemas.microsoft.com/office/powerpoint/2010/main" val="4054622277"/>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9A9542-4C6C-496D-9F9D-B7D14ECA1733}"/>
              </a:ext>
            </a:extLst>
          </p:cNvPr>
          <p:cNvPicPr>
            <a:picLocks noChangeAspect="1"/>
          </p:cNvPicPr>
          <p:nvPr/>
        </p:nvPicPr>
        <p:blipFill>
          <a:blip r:embed="rId2"/>
          <a:stretch>
            <a:fillRect/>
          </a:stretch>
        </p:blipFill>
        <p:spPr>
          <a:xfrm>
            <a:off x="440952" y="0"/>
            <a:ext cx="4514850" cy="6124575"/>
          </a:xfrm>
          <a:prstGeom prst="rect">
            <a:avLst/>
          </a:prstGeom>
        </p:spPr>
      </p:pic>
      <p:sp>
        <p:nvSpPr>
          <p:cNvPr id="3" name="TextBox 2">
            <a:extLst>
              <a:ext uri="{FF2B5EF4-FFF2-40B4-BE49-F238E27FC236}">
                <a16:creationId xmlns:a16="http://schemas.microsoft.com/office/drawing/2014/main" id="{7571D929-BA20-4D39-B57B-0902918AA6B2}"/>
              </a:ext>
            </a:extLst>
          </p:cNvPr>
          <p:cNvSpPr txBox="1"/>
          <p:nvPr/>
        </p:nvSpPr>
        <p:spPr>
          <a:xfrm>
            <a:off x="161363" y="6221506"/>
            <a:ext cx="5316071" cy="400110"/>
          </a:xfrm>
          <a:prstGeom prst="rect">
            <a:avLst/>
          </a:prstGeom>
          <a:noFill/>
        </p:spPr>
        <p:txBody>
          <a:bodyPr wrap="square" rtlCol="0">
            <a:spAutoFit/>
          </a:bodyPr>
          <a:lstStyle/>
          <a:p>
            <a:r>
              <a:rPr lang="en-US" sz="2000" b="1" dirty="0"/>
              <a:t>Leo Africanus: Diplomat and Author (1494-1554)</a:t>
            </a:r>
          </a:p>
        </p:txBody>
      </p:sp>
      <p:pic>
        <p:nvPicPr>
          <p:cNvPr id="4" name="Picture 3">
            <a:extLst>
              <a:ext uri="{FF2B5EF4-FFF2-40B4-BE49-F238E27FC236}">
                <a16:creationId xmlns:a16="http://schemas.microsoft.com/office/drawing/2014/main" id="{186E6B23-93FB-4DF0-B101-91678DAA5A18}"/>
              </a:ext>
            </a:extLst>
          </p:cNvPr>
          <p:cNvPicPr>
            <a:picLocks noChangeAspect="1"/>
          </p:cNvPicPr>
          <p:nvPr/>
        </p:nvPicPr>
        <p:blipFill>
          <a:blip r:embed="rId3"/>
          <a:stretch>
            <a:fillRect/>
          </a:stretch>
        </p:blipFill>
        <p:spPr>
          <a:xfrm>
            <a:off x="6372759" y="1"/>
            <a:ext cx="4238090" cy="6857999"/>
          </a:xfrm>
          <a:prstGeom prst="rect">
            <a:avLst/>
          </a:prstGeom>
        </p:spPr>
      </p:pic>
    </p:spTree>
    <p:extLst>
      <p:ext uri="{BB962C8B-B14F-4D97-AF65-F5344CB8AC3E}">
        <p14:creationId xmlns:p14="http://schemas.microsoft.com/office/powerpoint/2010/main" val="144076811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53A001-6693-4539-85FA-EDCBD2809127}"/>
              </a:ext>
            </a:extLst>
          </p:cNvPr>
          <p:cNvSpPr/>
          <p:nvPr/>
        </p:nvSpPr>
        <p:spPr>
          <a:xfrm>
            <a:off x="5746377" y="1228181"/>
            <a:ext cx="6096000" cy="3970318"/>
          </a:xfrm>
          <a:prstGeom prst="rect">
            <a:avLst/>
          </a:prstGeom>
        </p:spPr>
        <p:txBody>
          <a:bodyPr>
            <a:spAutoFit/>
          </a:bodyPr>
          <a:lstStyle/>
          <a:p>
            <a:r>
              <a:rPr lang="en-US" sz="3600" dirty="0">
                <a:solidFill>
                  <a:srgbClr val="FF0000"/>
                </a:solidFill>
              </a:rPr>
              <a:t> Ephesians 2:11 “Wherefore remember, that ye being in time past Gentiles in the flesh, who are called Uncircumcision by that which is called the Circumcision in the flesh made by hands”</a:t>
            </a:r>
          </a:p>
        </p:txBody>
      </p:sp>
      <p:pic>
        <p:nvPicPr>
          <p:cNvPr id="3" name="Picture 2">
            <a:extLst>
              <a:ext uri="{FF2B5EF4-FFF2-40B4-BE49-F238E27FC236}">
                <a16:creationId xmlns:a16="http://schemas.microsoft.com/office/drawing/2014/main" id="{BBEC321B-F4C5-4DF7-B5A7-3174999851F0}"/>
              </a:ext>
            </a:extLst>
          </p:cNvPr>
          <p:cNvPicPr>
            <a:picLocks noChangeAspect="1"/>
          </p:cNvPicPr>
          <p:nvPr/>
        </p:nvPicPr>
        <p:blipFill>
          <a:blip r:embed="rId2"/>
          <a:stretch>
            <a:fillRect/>
          </a:stretch>
        </p:blipFill>
        <p:spPr>
          <a:xfrm>
            <a:off x="672352" y="220194"/>
            <a:ext cx="4451309" cy="3293969"/>
          </a:xfrm>
          <a:prstGeom prst="rect">
            <a:avLst/>
          </a:prstGeom>
        </p:spPr>
      </p:pic>
      <p:pic>
        <p:nvPicPr>
          <p:cNvPr id="5" name="Picture 4">
            <a:extLst>
              <a:ext uri="{FF2B5EF4-FFF2-40B4-BE49-F238E27FC236}">
                <a16:creationId xmlns:a16="http://schemas.microsoft.com/office/drawing/2014/main" id="{747FE0B8-13BB-49B0-81B8-7380276424B8}"/>
              </a:ext>
            </a:extLst>
          </p:cNvPr>
          <p:cNvPicPr>
            <a:picLocks noChangeAspect="1"/>
          </p:cNvPicPr>
          <p:nvPr/>
        </p:nvPicPr>
        <p:blipFill>
          <a:blip r:embed="rId3"/>
          <a:stretch>
            <a:fillRect/>
          </a:stretch>
        </p:blipFill>
        <p:spPr>
          <a:xfrm>
            <a:off x="1469256" y="3822606"/>
            <a:ext cx="2857500" cy="2619375"/>
          </a:xfrm>
          <a:prstGeom prst="rect">
            <a:avLst/>
          </a:prstGeom>
        </p:spPr>
      </p:pic>
    </p:spTree>
    <p:extLst>
      <p:ext uri="{BB962C8B-B14F-4D97-AF65-F5344CB8AC3E}">
        <p14:creationId xmlns:p14="http://schemas.microsoft.com/office/powerpoint/2010/main" val="1438982751"/>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96B4F8-42B8-439A-87B4-BA52AB56E924}"/>
              </a:ext>
            </a:extLst>
          </p:cNvPr>
          <p:cNvSpPr txBox="1"/>
          <p:nvPr/>
        </p:nvSpPr>
        <p:spPr>
          <a:xfrm>
            <a:off x="125506" y="1174377"/>
            <a:ext cx="5970494" cy="5262979"/>
          </a:xfrm>
          <a:prstGeom prst="rect">
            <a:avLst/>
          </a:prstGeom>
          <a:noFill/>
        </p:spPr>
        <p:txBody>
          <a:bodyPr wrap="square" rtlCol="0">
            <a:spAutoFit/>
          </a:bodyPr>
          <a:lstStyle/>
          <a:p>
            <a:r>
              <a:rPr lang="en-US" sz="2800" dirty="0">
                <a:solidFill>
                  <a:srgbClr val="FFC000"/>
                </a:solidFill>
              </a:rPr>
              <a:t>On pages 28, 277, and 281 of </a:t>
            </a:r>
            <a:r>
              <a:rPr lang="en-US" sz="2800" i="1" dirty="0">
                <a:solidFill>
                  <a:srgbClr val="FFC000"/>
                </a:solidFill>
              </a:rPr>
              <a:t>The Geographical History of Africa</a:t>
            </a:r>
            <a:r>
              <a:rPr lang="en-US" sz="2800" dirty="0">
                <a:solidFill>
                  <a:srgbClr val="FFC000"/>
                </a:solidFill>
              </a:rPr>
              <a:t> you will read about Leo’s records of magnificent temples (see also p. 162 of </a:t>
            </a:r>
            <a:r>
              <a:rPr lang="en-US" sz="2800" i="1" dirty="0">
                <a:solidFill>
                  <a:srgbClr val="FFC000"/>
                </a:solidFill>
              </a:rPr>
              <a:t>Description of Africa</a:t>
            </a:r>
            <a:r>
              <a:rPr lang="en-US" sz="2800" dirty="0">
                <a:solidFill>
                  <a:srgbClr val="FFC000"/>
                </a:solidFill>
              </a:rPr>
              <a:t>, Leo Africanus), fertile soil and widespread agriculture, “no places can be devised to be more fruitful” (found in </a:t>
            </a:r>
            <a:r>
              <a:rPr lang="en-US" sz="2800" i="1" dirty="0">
                <a:solidFill>
                  <a:srgbClr val="FFC000"/>
                </a:solidFill>
              </a:rPr>
              <a:t>Description of Africa</a:t>
            </a:r>
            <a:r>
              <a:rPr lang="en-US" sz="2800" dirty="0">
                <a:solidFill>
                  <a:srgbClr val="FFC000"/>
                </a:solidFill>
              </a:rPr>
              <a:t>, Leo Africanus, p. 179), hospitals, gold and precious resources, leatherwork and skilled craftsmen, Morocco, colleges, Rabat (in Morocco), palaces</a:t>
            </a:r>
          </a:p>
        </p:txBody>
      </p:sp>
      <p:sp>
        <p:nvSpPr>
          <p:cNvPr id="6" name="TextBox 5">
            <a:extLst>
              <a:ext uri="{FF2B5EF4-FFF2-40B4-BE49-F238E27FC236}">
                <a16:creationId xmlns:a16="http://schemas.microsoft.com/office/drawing/2014/main" id="{2F18C2A6-917C-4510-B409-8BE5A1928290}"/>
              </a:ext>
            </a:extLst>
          </p:cNvPr>
          <p:cNvSpPr txBox="1"/>
          <p:nvPr/>
        </p:nvSpPr>
        <p:spPr>
          <a:xfrm>
            <a:off x="2043953" y="80682"/>
            <a:ext cx="7503459" cy="769441"/>
          </a:xfrm>
          <a:prstGeom prst="rect">
            <a:avLst/>
          </a:prstGeom>
          <a:noFill/>
        </p:spPr>
        <p:txBody>
          <a:bodyPr wrap="square" rtlCol="0">
            <a:spAutoFit/>
          </a:bodyPr>
          <a:lstStyle/>
          <a:p>
            <a:pPr algn="ctr"/>
            <a:r>
              <a:rPr lang="en-US" sz="4400" dirty="0">
                <a:solidFill>
                  <a:srgbClr val="FF0000"/>
                </a:solidFill>
              </a:rPr>
              <a:t>Not Barbarians!!!</a:t>
            </a:r>
          </a:p>
        </p:txBody>
      </p:sp>
      <p:pic>
        <p:nvPicPr>
          <p:cNvPr id="7" name="Picture 6">
            <a:extLst>
              <a:ext uri="{FF2B5EF4-FFF2-40B4-BE49-F238E27FC236}">
                <a16:creationId xmlns:a16="http://schemas.microsoft.com/office/drawing/2014/main" id="{EAC89127-B946-4780-B743-E9461CFB1FE9}"/>
              </a:ext>
            </a:extLst>
          </p:cNvPr>
          <p:cNvPicPr>
            <a:picLocks noChangeAspect="1"/>
          </p:cNvPicPr>
          <p:nvPr/>
        </p:nvPicPr>
        <p:blipFill>
          <a:blip r:embed="rId2"/>
          <a:stretch>
            <a:fillRect/>
          </a:stretch>
        </p:blipFill>
        <p:spPr>
          <a:xfrm rot="20557967">
            <a:off x="7535008" y="1500188"/>
            <a:ext cx="2381250" cy="3857625"/>
          </a:xfrm>
          <a:prstGeom prst="rect">
            <a:avLst/>
          </a:prstGeom>
        </p:spPr>
      </p:pic>
    </p:spTree>
    <p:extLst>
      <p:ext uri="{BB962C8B-B14F-4D97-AF65-F5344CB8AC3E}">
        <p14:creationId xmlns:p14="http://schemas.microsoft.com/office/powerpoint/2010/main" val="848956223"/>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4B386A-8775-48C0-A5DD-9C4A0A29E927}"/>
              </a:ext>
            </a:extLst>
          </p:cNvPr>
          <p:cNvSpPr txBox="1"/>
          <p:nvPr/>
        </p:nvSpPr>
        <p:spPr>
          <a:xfrm>
            <a:off x="6400800" y="674400"/>
            <a:ext cx="5238750" cy="5509200"/>
          </a:xfrm>
          <a:prstGeom prst="rect">
            <a:avLst/>
          </a:prstGeom>
          <a:noFill/>
        </p:spPr>
        <p:txBody>
          <a:bodyPr wrap="square" rtlCol="0">
            <a:spAutoFit/>
          </a:bodyPr>
          <a:lstStyle/>
          <a:p>
            <a:r>
              <a:rPr lang="en-US" sz="3200" dirty="0"/>
              <a:t>The explorers saw water systems, piping and canals, similar to the western civilizations, marble colleges in Fez (near Barbary), roofs and intricate sewer systems, heated baths and mills,  a myriad of shops and storefronts, 14 leather shops and 150 tailor shops, laundromats, silk merchants </a:t>
            </a:r>
          </a:p>
        </p:txBody>
      </p:sp>
      <p:pic>
        <p:nvPicPr>
          <p:cNvPr id="3" name="Picture 2">
            <a:extLst>
              <a:ext uri="{FF2B5EF4-FFF2-40B4-BE49-F238E27FC236}">
                <a16:creationId xmlns:a16="http://schemas.microsoft.com/office/drawing/2014/main" id="{44A23966-E2D8-48AE-BE40-AC8C7204614B}"/>
              </a:ext>
            </a:extLst>
          </p:cNvPr>
          <p:cNvPicPr>
            <a:picLocks noChangeAspect="1"/>
          </p:cNvPicPr>
          <p:nvPr/>
        </p:nvPicPr>
        <p:blipFill>
          <a:blip r:embed="rId2"/>
          <a:stretch>
            <a:fillRect/>
          </a:stretch>
        </p:blipFill>
        <p:spPr>
          <a:xfrm>
            <a:off x="295955" y="57150"/>
            <a:ext cx="5800045" cy="3248025"/>
          </a:xfrm>
          <a:prstGeom prst="rect">
            <a:avLst/>
          </a:prstGeom>
        </p:spPr>
      </p:pic>
      <p:pic>
        <p:nvPicPr>
          <p:cNvPr id="4" name="Picture 3">
            <a:extLst>
              <a:ext uri="{FF2B5EF4-FFF2-40B4-BE49-F238E27FC236}">
                <a16:creationId xmlns:a16="http://schemas.microsoft.com/office/drawing/2014/main" id="{D7EEE7D6-75BF-4862-8415-0CFD37276580}"/>
              </a:ext>
            </a:extLst>
          </p:cNvPr>
          <p:cNvPicPr>
            <a:picLocks noChangeAspect="1"/>
          </p:cNvPicPr>
          <p:nvPr/>
        </p:nvPicPr>
        <p:blipFill>
          <a:blip r:embed="rId3"/>
          <a:stretch>
            <a:fillRect/>
          </a:stretch>
        </p:blipFill>
        <p:spPr>
          <a:xfrm>
            <a:off x="1322727" y="3448049"/>
            <a:ext cx="3746500" cy="2809875"/>
          </a:xfrm>
          <a:prstGeom prst="rect">
            <a:avLst/>
          </a:prstGeom>
        </p:spPr>
      </p:pic>
      <p:sp>
        <p:nvSpPr>
          <p:cNvPr id="5" name="TextBox 4">
            <a:extLst>
              <a:ext uri="{FF2B5EF4-FFF2-40B4-BE49-F238E27FC236}">
                <a16:creationId xmlns:a16="http://schemas.microsoft.com/office/drawing/2014/main" id="{CE85E1A6-8356-4CF9-BA5F-B43EEBAC5F41}"/>
              </a:ext>
            </a:extLst>
          </p:cNvPr>
          <p:cNvSpPr txBox="1"/>
          <p:nvPr/>
        </p:nvSpPr>
        <p:spPr>
          <a:xfrm>
            <a:off x="676275" y="6183600"/>
            <a:ext cx="5724525"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Fez, Morocco today</a:t>
            </a:r>
          </a:p>
        </p:txBody>
      </p:sp>
    </p:spTree>
    <p:extLst>
      <p:ext uri="{BB962C8B-B14F-4D97-AF65-F5344CB8AC3E}">
        <p14:creationId xmlns:p14="http://schemas.microsoft.com/office/powerpoint/2010/main" val="2405000867"/>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02B8CA-35D8-464C-ADA2-9AFF72411155}"/>
              </a:ext>
            </a:extLst>
          </p:cNvPr>
          <p:cNvPicPr>
            <a:picLocks noChangeAspect="1"/>
          </p:cNvPicPr>
          <p:nvPr/>
        </p:nvPicPr>
        <p:blipFill rotWithShape="1">
          <a:blip r:embed="rId2"/>
          <a:srcRect t="3031" b="13636"/>
          <a:stretch/>
        </p:blipFill>
        <p:spPr>
          <a:xfrm>
            <a:off x="821612" y="219075"/>
            <a:ext cx="4579063" cy="6398834"/>
          </a:xfrm>
          <a:prstGeom prst="rect">
            <a:avLst/>
          </a:prstGeom>
        </p:spPr>
      </p:pic>
      <p:sp>
        <p:nvSpPr>
          <p:cNvPr id="3" name="TextBox 2">
            <a:extLst>
              <a:ext uri="{FF2B5EF4-FFF2-40B4-BE49-F238E27FC236}">
                <a16:creationId xmlns:a16="http://schemas.microsoft.com/office/drawing/2014/main" id="{78DCBD83-197B-4131-B756-09372CFFA237}"/>
              </a:ext>
            </a:extLst>
          </p:cNvPr>
          <p:cNvSpPr txBox="1"/>
          <p:nvPr/>
        </p:nvSpPr>
        <p:spPr>
          <a:xfrm>
            <a:off x="5667374" y="1033743"/>
            <a:ext cx="6238875" cy="4401205"/>
          </a:xfrm>
          <a:prstGeom prst="rect">
            <a:avLst/>
          </a:prstGeom>
          <a:noFill/>
        </p:spPr>
        <p:txBody>
          <a:bodyPr wrap="square" rtlCol="0">
            <a:spAutoFit/>
          </a:bodyPr>
          <a:lstStyle/>
          <a:p>
            <a:r>
              <a:rPr lang="en-US" sz="2800" dirty="0"/>
              <a:t>This was essentially the offer the Catholic invaders gave to the peoples of East Africa. Either way, whether by bloodshed or peace, the wealth, innovation, resources, and people of the East African cities were given over to their new Catholic masters. The Vatican enriched itself on the blood, sweat, tears, and eventually bodies of the Africans they conquered!</a:t>
            </a:r>
          </a:p>
        </p:txBody>
      </p:sp>
    </p:spTree>
    <p:extLst>
      <p:ext uri="{BB962C8B-B14F-4D97-AF65-F5344CB8AC3E}">
        <p14:creationId xmlns:p14="http://schemas.microsoft.com/office/powerpoint/2010/main" val="320786622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F8F4B4-0634-4041-B284-C8D8E2ED038F}"/>
              </a:ext>
            </a:extLst>
          </p:cNvPr>
          <p:cNvSpPr txBox="1"/>
          <p:nvPr/>
        </p:nvSpPr>
        <p:spPr>
          <a:xfrm>
            <a:off x="0" y="98612"/>
            <a:ext cx="12191999" cy="1754326"/>
          </a:xfrm>
          <a:prstGeom prst="rect">
            <a:avLst/>
          </a:prstGeom>
          <a:noFill/>
        </p:spPr>
        <p:txBody>
          <a:bodyPr wrap="square" rtlCol="0">
            <a:spAutoFit/>
          </a:bodyPr>
          <a:lstStyle/>
          <a:p>
            <a:r>
              <a:rPr lang="en-US" sz="3600" b="1" i="1" dirty="0">
                <a:solidFill>
                  <a:srgbClr val="FF0000"/>
                </a:solidFill>
                <a:effectLst>
                  <a:outerShdw blurRad="38100" dist="38100" dir="2700000" algn="tl">
                    <a:srgbClr val="000000">
                      <a:alpha val="43137"/>
                    </a:srgbClr>
                  </a:outerShdw>
                </a:effectLst>
              </a:rPr>
              <a:t>This system of draining the people dry is not a “stretch” it has been done a thousand times, and is perfectly reflected in the Feudal System of Europe during the Middle Ages</a:t>
            </a:r>
          </a:p>
        </p:txBody>
      </p:sp>
      <p:pic>
        <p:nvPicPr>
          <p:cNvPr id="5" name="Picture 4">
            <a:extLst>
              <a:ext uri="{FF2B5EF4-FFF2-40B4-BE49-F238E27FC236}">
                <a16:creationId xmlns:a16="http://schemas.microsoft.com/office/drawing/2014/main" id="{E6CA4E70-A240-4A98-8422-8D94FF8F4F43}"/>
              </a:ext>
            </a:extLst>
          </p:cNvPr>
          <p:cNvPicPr>
            <a:picLocks noChangeAspect="1"/>
          </p:cNvPicPr>
          <p:nvPr/>
        </p:nvPicPr>
        <p:blipFill>
          <a:blip r:embed="rId2"/>
          <a:stretch>
            <a:fillRect/>
          </a:stretch>
        </p:blipFill>
        <p:spPr>
          <a:xfrm>
            <a:off x="3874168" y="1852938"/>
            <a:ext cx="8317831" cy="4962139"/>
          </a:xfrm>
          <a:prstGeom prst="rect">
            <a:avLst/>
          </a:prstGeom>
        </p:spPr>
      </p:pic>
      <p:sp>
        <p:nvSpPr>
          <p:cNvPr id="4" name="TextBox 3">
            <a:extLst>
              <a:ext uri="{FF2B5EF4-FFF2-40B4-BE49-F238E27FC236}">
                <a16:creationId xmlns:a16="http://schemas.microsoft.com/office/drawing/2014/main" id="{1ACC5398-930B-478E-B8D5-B9161FD6BA66}"/>
              </a:ext>
            </a:extLst>
          </p:cNvPr>
          <p:cNvSpPr txBox="1"/>
          <p:nvPr/>
        </p:nvSpPr>
        <p:spPr>
          <a:xfrm>
            <a:off x="228600" y="2152650"/>
            <a:ext cx="5467350" cy="3785652"/>
          </a:xfrm>
          <a:prstGeom prst="rect">
            <a:avLst/>
          </a:prstGeom>
          <a:noFill/>
        </p:spPr>
        <p:txBody>
          <a:bodyPr wrap="square" rtlCol="0">
            <a:spAutoFit/>
          </a:bodyPr>
          <a:lstStyle/>
          <a:p>
            <a:r>
              <a:rPr lang="en-US" sz="2400" dirty="0"/>
              <a:t>This is the ideal Catholic system. The Pope controls the kings and merchants, who in turn control everyone else. There is really only 2 classes in Catholicism—the rich and the poor—both must bow to the Pope and his laws. It was not until Protestantism began to flourish that the rightly named “Dark Ages” faded and men and women were uplifted into better standards of living, of society, of everything.</a:t>
            </a:r>
          </a:p>
        </p:txBody>
      </p:sp>
      <p:pic>
        <p:nvPicPr>
          <p:cNvPr id="6" name="Picture 5">
            <a:extLst>
              <a:ext uri="{FF2B5EF4-FFF2-40B4-BE49-F238E27FC236}">
                <a16:creationId xmlns:a16="http://schemas.microsoft.com/office/drawing/2014/main" id="{AEF1403B-5B16-48B9-A3B4-48DE53AD2A4C}"/>
              </a:ext>
            </a:extLst>
          </p:cNvPr>
          <p:cNvPicPr>
            <a:picLocks noChangeAspect="1"/>
          </p:cNvPicPr>
          <p:nvPr/>
        </p:nvPicPr>
        <p:blipFill>
          <a:blip r:embed="rId3"/>
          <a:stretch>
            <a:fillRect/>
          </a:stretch>
        </p:blipFill>
        <p:spPr>
          <a:xfrm>
            <a:off x="10258426" y="1635589"/>
            <a:ext cx="1692942" cy="2803512"/>
          </a:xfrm>
          <a:prstGeom prst="rect">
            <a:avLst/>
          </a:prstGeom>
        </p:spPr>
      </p:pic>
    </p:spTree>
    <p:extLst>
      <p:ext uri="{BB962C8B-B14F-4D97-AF65-F5344CB8AC3E}">
        <p14:creationId xmlns:p14="http://schemas.microsoft.com/office/powerpoint/2010/main" val="2720812739"/>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A35D46-5C6B-4017-9C8D-C8F355DBC48A}"/>
              </a:ext>
            </a:extLst>
          </p:cNvPr>
          <p:cNvSpPr txBox="1"/>
          <p:nvPr/>
        </p:nvSpPr>
        <p:spPr>
          <a:xfrm>
            <a:off x="110378" y="920621"/>
            <a:ext cx="5895975" cy="5016758"/>
          </a:xfrm>
          <a:prstGeom prst="rect">
            <a:avLst/>
          </a:prstGeom>
          <a:noFill/>
        </p:spPr>
        <p:txBody>
          <a:bodyPr wrap="square" rtlCol="0">
            <a:spAutoFit/>
          </a:bodyPr>
          <a:lstStyle/>
          <a:p>
            <a:r>
              <a:rPr lang="en-US" sz="3200" b="1" u="sng" dirty="0">
                <a:solidFill>
                  <a:srgbClr val="FF0000"/>
                </a:solidFill>
              </a:rPr>
              <a:t>Catholic Reasons for the Slave-Trade:</a:t>
            </a:r>
          </a:p>
          <a:p>
            <a:endParaRPr lang="en-US" sz="3200" dirty="0"/>
          </a:p>
          <a:p>
            <a:pPr marL="342900" indent="-342900">
              <a:buAutoNum type="arabicPeriod"/>
            </a:pPr>
            <a:r>
              <a:rPr lang="en-US" sz="3200" dirty="0"/>
              <a:t>Destroy the Sabbath-keeping Christians in Africa</a:t>
            </a:r>
          </a:p>
          <a:p>
            <a:pPr marL="342900" indent="-342900">
              <a:buAutoNum type="arabicPeriod"/>
            </a:pPr>
            <a:endParaRPr lang="en-US" sz="3200" dirty="0"/>
          </a:p>
          <a:p>
            <a:pPr marL="342900" indent="-342900">
              <a:buAutoNum type="arabicPeriod"/>
            </a:pPr>
            <a:r>
              <a:rPr lang="en-US" sz="3200" dirty="0"/>
              <a:t>Steal the Great Wealth of Africa</a:t>
            </a:r>
          </a:p>
          <a:p>
            <a:pPr marL="342900" indent="-342900">
              <a:buAutoNum type="arabicPeriod"/>
            </a:pPr>
            <a:endParaRPr lang="en-US" sz="3200" dirty="0"/>
          </a:p>
          <a:p>
            <a:pPr marL="342900" indent="-342900">
              <a:buAutoNum type="arabicPeriod"/>
            </a:pPr>
            <a:r>
              <a:rPr lang="en-US" sz="3200" dirty="0"/>
              <a:t>To Force Africa to Become a Catholic Continent</a:t>
            </a:r>
          </a:p>
        </p:txBody>
      </p:sp>
      <p:pic>
        <p:nvPicPr>
          <p:cNvPr id="3" name="Picture 2">
            <a:extLst>
              <a:ext uri="{FF2B5EF4-FFF2-40B4-BE49-F238E27FC236}">
                <a16:creationId xmlns:a16="http://schemas.microsoft.com/office/drawing/2014/main" id="{B1114392-2FA7-408C-9D32-41C407221983}"/>
              </a:ext>
            </a:extLst>
          </p:cNvPr>
          <p:cNvPicPr>
            <a:picLocks noChangeAspect="1"/>
          </p:cNvPicPr>
          <p:nvPr/>
        </p:nvPicPr>
        <p:blipFill>
          <a:blip r:embed="rId2"/>
          <a:stretch>
            <a:fillRect/>
          </a:stretch>
        </p:blipFill>
        <p:spPr>
          <a:xfrm>
            <a:off x="6006353" y="113740"/>
            <a:ext cx="6107205" cy="3676537"/>
          </a:xfrm>
          <a:prstGeom prst="rect">
            <a:avLst/>
          </a:prstGeom>
        </p:spPr>
      </p:pic>
      <p:pic>
        <p:nvPicPr>
          <p:cNvPr id="5" name="Picture 4">
            <a:extLst>
              <a:ext uri="{FF2B5EF4-FFF2-40B4-BE49-F238E27FC236}">
                <a16:creationId xmlns:a16="http://schemas.microsoft.com/office/drawing/2014/main" id="{F1AD47DF-E077-44DC-947F-07CBB2B5B5FA}"/>
              </a:ext>
            </a:extLst>
          </p:cNvPr>
          <p:cNvPicPr>
            <a:picLocks noChangeAspect="1"/>
          </p:cNvPicPr>
          <p:nvPr/>
        </p:nvPicPr>
        <p:blipFill>
          <a:blip r:embed="rId3"/>
          <a:stretch>
            <a:fillRect/>
          </a:stretch>
        </p:blipFill>
        <p:spPr>
          <a:xfrm>
            <a:off x="6006353" y="3311742"/>
            <a:ext cx="6107205" cy="3432517"/>
          </a:xfrm>
          <a:prstGeom prst="rect">
            <a:avLst/>
          </a:prstGeom>
        </p:spPr>
      </p:pic>
    </p:spTree>
    <p:extLst>
      <p:ext uri="{BB962C8B-B14F-4D97-AF65-F5344CB8AC3E}">
        <p14:creationId xmlns:p14="http://schemas.microsoft.com/office/powerpoint/2010/main" val="62374330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E3A167-8966-4CDD-9C56-727D6672BF73}"/>
              </a:ext>
            </a:extLst>
          </p:cNvPr>
          <p:cNvSpPr/>
          <p:nvPr/>
        </p:nvSpPr>
        <p:spPr>
          <a:xfrm>
            <a:off x="143435" y="87449"/>
            <a:ext cx="6499411" cy="7109639"/>
          </a:xfrm>
          <a:prstGeom prst="rect">
            <a:avLst/>
          </a:prstGeom>
        </p:spPr>
        <p:txBody>
          <a:bodyPr wrap="square">
            <a:spAutoFit/>
          </a:bodyPr>
          <a:lstStyle/>
          <a:p>
            <a:r>
              <a:rPr lang="en-US" sz="2400" dirty="0"/>
              <a:t>Title: </a:t>
            </a:r>
            <a:r>
              <a:rPr lang="en-US" sz="2400" b="1" dirty="0"/>
              <a:t>Ireland’s Dirty Laundry</a:t>
            </a:r>
          </a:p>
          <a:p>
            <a:r>
              <a:rPr lang="en-US" sz="2400" dirty="0"/>
              <a:t>Subtitle: </a:t>
            </a:r>
            <a:r>
              <a:rPr lang="en-US" sz="2400" b="1" dirty="0"/>
              <a:t>Wounds Still Fresh For Thousands of Women Enslaved by the Catholic Church</a:t>
            </a:r>
          </a:p>
          <a:p>
            <a:endParaRPr lang="en-US" sz="2400" dirty="0"/>
          </a:p>
          <a:p>
            <a:r>
              <a:rPr lang="en-US" sz="2400" dirty="0"/>
              <a:t>“Operated by the Sisters of the Magdalene Order, the laundries </a:t>
            </a:r>
            <a:r>
              <a:rPr lang="en-US" sz="2400" b="1" dirty="0"/>
              <a:t>were virtual slave labor camps</a:t>
            </a:r>
            <a:r>
              <a:rPr lang="en-US" sz="2400" dirty="0"/>
              <a:t> for generations of young girls thought to be unfit to live in Irish society. </a:t>
            </a:r>
            <a:r>
              <a:rPr lang="en-US" sz="2400" b="1" u="sng" dirty="0"/>
              <a:t>Girls who had become pregnant, even from rape, girls who were illegitimate, or orphaned, or just plain simple-minded, girls who were too pretty and therefore in ‘moral danger’ all ran the risk of being locked up and put to work, without pay</a:t>
            </a:r>
            <a:r>
              <a:rPr lang="en-US" sz="2400" dirty="0"/>
              <a:t>”—</a:t>
            </a:r>
            <a:r>
              <a:rPr lang="en-US" sz="2400" i="1" dirty="0"/>
              <a:t>Ireland’s Dirty Laundry: </a:t>
            </a:r>
            <a:r>
              <a:rPr lang="en-US" sz="2400" b="1" i="1" dirty="0"/>
              <a:t>Wounds Still Fresh For Thousands of Women Enslaved by the Catholic Church, </a:t>
            </a:r>
            <a:r>
              <a:rPr lang="en-US" sz="2400" dirty="0"/>
              <a:t>by Hilary Brown and Matt McGarry ABCNEWS, Cork Ireland, Jan. 26, 2002 article found December 24, 2019 at http://bactra.org/sloth/2003-01-28-1.html</a:t>
            </a:r>
            <a:endParaRPr lang="en-US" sz="2400" b="1" i="1" dirty="0"/>
          </a:p>
          <a:p>
            <a:endParaRPr lang="en-US" sz="2400" dirty="0"/>
          </a:p>
        </p:txBody>
      </p:sp>
      <p:pic>
        <p:nvPicPr>
          <p:cNvPr id="3" name="Picture 2">
            <a:extLst>
              <a:ext uri="{FF2B5EF4-FFF2-40B4-BE49-F238E27FC236}">
                <a16:creationId xmlns:a16="http://schemas.microsoft.com/office/drawing/2014/main" id="{AC66DD3B-422A-45F9-A4FE-5E3A0A366B1E}"/>
              </a:ext>
            </a:extLst>
          </p:cNvPr>
          <p:cNvPicPr>
            <a:picLocks noChangeAspect="1"/>
          </p:cNvPicPr>
          <p:nvPr/>
        </p:nvPicPr>
        <p:blipFill>
          <a:blip r:embed="rId2"/>
          <a:stretch>
            <a:fillRect/>
          </a:stretch>
        </p:blipFill>
        <p:spPr>
          <a:xfrm>
            <a:off x="6856039" y="1539407"/>
            <a:ext cx="4791075" cy="2524125"/>
          </a:xfrm>
          <a:prstGeom prst="rect">
            <a:avLst/>
          </a:prstGeom>
        </p:spPr>
      </p:pic>
      <p:sp>
        <p:nvSpPr>
          <p:cNvPr id="4" name="TextBox 3">
            <a:extLst>
              <a:ext uri="{FF2B5EF4-FFF2-40B4-BE49-F238E27FC236}">
                <a16:creationId xmlns:a16="http://schemas.microsoft.com/office/drawing/2014/main" id="{FB42F50F-1080-45C5-AD73-5D25EE1A2CB8}"/>
              </a:ext>
            </a:extLst>
          </p:cNvPr>
          <p:cNvSpPr txBox="1"/>
          <p:nvPr/>
        </p:nvSpPr>
        <p:spPr>
          <a:xfrm>
            <a:off x="6212546" y="195025"/>
            <a:ext cx="6096000" cy="1015663"/>
          </a:xfrm>
          <a:prstGeom prst="rect">
            <a:avLst/>
          </a:prstGeom>
          <a:noFill/>
        </p:spPr>
        <p:txBody>
          <a:bodyPr wrap="square" rtlCol="0">
            <a:spAutoFit/>
          </a:bodyPr>
          <a:lstStyle/>
          <a:p>
            <a:r>
              <a:rPr lang="en-US" sz="2000" i="1" dirty="0">
                <a:solidFill>
                  <a:srgbClr val="FF0000"/>
                </a:solidFill>
              </a:rPr>
              <a:t>White, Black, Brown, etc., it makes no difference! Catholicism has and will always seek to force slavery upon people and then use them to make profits for Rome</a:t>
            </a:r>
          </a:p>
        </p:txBody>
      </p:sp>
      <p:sp>
        <p:nvSpPr>
          <p:cNvPr id="5" name="Rectangle 4">
            <a:extLst>
              <a:ext uri="{FF2B5EF4-FFF2-40B4-BE49-F238E27FC236}">
                <a16:creationId xmlns:a16="http://schemas.microsoft.com/office/drawing/2014/main" id="{05F75C5C-4E9E-4DDB-879E-490BB24CA0D2}"/>
              </a:ext>
            </a:extLst>
          </p:cNvPr>
          <p:cNvSpPr/>
          <p:nvPr/>
        </p:nvSpPr>
        <p:spPr>
          <a:xfrm>
            <a:off x="6856038" y="4392251"/>
            <a:ext cx="5111115" cy="2308324"/>
          </a:xfrm>
          <a:prstGeom prst="rect">
            <a:avLst/>
          </a:prstGeom>
        </p:spPr>
        <p:txBody>
          <a:bodyPr wrap="square">
            <a:spAutoFit/>
          </a:bodyPr>
          <a:lstStyle/>
          <a:p>
            <a:r>
              <a:rPr lang="en-US" i="1" dirty="0"/>
              <a:t>The Magdalene Order of nuns have caused public outcry on a number of occasions. In 1993, at the Magdala Asylum in Ireland, it was embarrassingly discovered to contain 155 unmarked graves when accidentally uncovered by real estate developers. Almost all of the women found in Magdala Asylums were victims of sexual abuse. (read more at: http://www.abandonedireland.com/mc.html)</a:t>
            </a:r>
          </a:p>
        </p:txBody>
      </p:sp>
    </p:spTree>
    <p:extLst>
      <p:ext uri="{BB962C8B-B14F-4D97-AF65-F5344CB8AC3E}">
        <p14:creationId xmlns:p14="http://schemas.microsoft.com/office/powerpoint/2010/main" val="142711515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E49DE6-DFD8-42E8-A724-9180DD5DC7C4}"/>
              </a:ext>
            </a:extLst>
          </p:cNvPr>
          <p:cNvSpPr txBox="1"/>
          <p:nvPr/>
        </p:nvSpPr>
        <p:spPr>
          <a:xfrm>
            <a:off x="5578763" y="0"/>
            <a:ext cx="6446981" cy="7109639"/>
          </a:xfrm>
          <a:prstGeom prst="rect">
            <a:avLst/>
          </a:prstGeom>
          <a:noFill/>
        </p:spPr>
        <p:txBody>
          <a:bodyPr wrap="square" rtlCol="0">
            <a:spAutoFit/>
          </a:bodyPr>
          <a:lstStyle/>
          <a:p>
            <a:r>
              <a:rPr lang="en-US" sz="2400" dirty="0"/>
              <a:t>“in profit-making, convent laundries, to "</a:t>
            </a:r>
            <a:r>
              <a:rPr lang="en-US" sz="2400" b="1" u="sng" dirty="0"/>
              <a:t>wash away their sins</a:t>
            </a:r>
            <a:r>
              <a:rPr lang="en-US" sz="2400" dirty="0"/>
              <a:t>." </a:t>
            </a:r>
            <a:r>
              <a:rPr lang="en-US" sz="2400" b="1" u="sng" dirty="0"/>
              <a:t>They were completely cut off from their families, and many lost touch with them forever.</a:t>
            </a:r>
            <a:r>
              <a:rPr lang="en-US" sz="2400" dirty="0"/>
              <a:t> Stripped of their identities, </a:t>
            </a:r>
            <a:r>
              <a:rPr lang="en-US" sz="2400" b="1" dirty="0"/>
              <a:t>the girls were given numbers instead of names</a:t>
            </a:r>
            <a:r>
              <a:rPr lang="en-US" sz="2400" dirty="0"/>
              <a:t>. They were forbidden to speak, except to pray. If they broke any rule or tried to escape, </a:t>
            </a:r>
            <a:r>
              <a:rPr lang="en-US" sz="2400" b="1" dirty="0"/>
              <a:t>the nuns beat them over the head with heavy iron keys</a:t>
            </a:r>
            <a:r>
              <a:rPr lang="en-US" sz="2400" dirty="0"/>
              <a:t>, put them into solitary confinement or shipped them off to a mental hospital. </a:t>
            </a:r>
            <a:r>
              <a:rPr lang="en-US" sz="2400" b="1" dirty="0"/>
              <a:t>Over a period of 150 years, an estimated 30,000 women were forced into this brutal penance</a:t>
            </a:r>
            <a:r>
              <a:rPr lang="en-US" sz="2400" dirty="0"/>
              <a:t>, carried out in secret, behind high convent walls. Towards the end of the 20th century, the laundries began to close, as the power of the Church in Ireland diminished and as social attitudes became less puritanical. Incredibly, the last Magdalene laundry to shut down was in 1996.”—Ibid.</a:t>
            </a:r>
          </a:p>
          <a:p>
            <a:endParaRPr lang="en-US" sz="2400" dirty="0"/>
          </a:p>
        </p:txBody>
      </p:sp>
      <p:pic>
        <p:nvPicPr>
          <p:cNvPr id="3" name="Picture 2">
            <a:extLst>
              <a:ext uri="{FF2B5EF4-FFF2-40B4-BE49-F238E27FC236}">
                <a16:creationId xmlns:a16="http://schemas.microsoft.com/office/drawing/2014/main" id="{D5BD2022-7BCD-4E5C-B070-3AC8D95C641D}"/>
              </a:ext>
            </a:extLst>
          </p:cNvPr>
          <p:cNvPicPr>
            <a:picLocks noChangeAspect="1"/>
          </p:cNvPicPr>
          <p:nvPr/>
        </p:nvPicPr>
        <p:blipFill>
          <a:blip r:embed="rId2"/>
          <a:stretch>
            <a:fillRect/>
          </a:stretch>
        </p:blipFill>
        <p:spPr>
          <a:xfrm>
            <a:off x="860425" y="1441414"/>
            <a:ext cx="3711575" cy="2692924"/>
          </a:xfrm>
          <a:prstGeom prst="rect">
            <a:avLst/>
          </a:prstGeom>
        </p:spPr>
      </p:pic>
      <p:sp>
        <p:nvSpPr>
          <p:cNvPr id="4" name="TextBox 3">
            <a:extLst>
              <a:ext uri="{FF2B5EF4-FFF2-40B4-BE49-F238E27FC236}">
                <a16:creationId xmlns:a16="http://schemas.microsoft.com/office/drawing/2014/main" id="{027C17E0-3D77-472B-A325-DA2E9EF17A46}"/>
              </a:ext>
            </a:extLst>
          </p:cNvPr>
          <p:cNvSpPr txBox="1"/>
          <p:nvPr/>
        </p:nvSpPr>
        <p:spPr>
          <a:xfrm>
            <a:off x="73891" y="0"/>
            <a:ext cx="5320145" cy="1384995"/>
          </a:xfrm>
          <a:prstGeom prst="rect">
            <a:avLst/>
          </a:prstGeom>
          <a:noFill/>
        </p:spPr>
        <p:txBody>
          <a:bodyPr wrap="square" rtlCol="0">
            <a:spAutoFit/>
          </a:bodyPr>
          <a:lstStyle/>
          <a:p>
            <a:pPr algn="ctr"/>
            <a:r>
              <a:rPr lang="en-US" sz="2800" dirty="0">
                <a:solidFill>
                  <a:srgbClr val="FF0000"/>
                </a:solidFill>
                <a:latin typeface="Bodoni MT Condensed" panose="02070606080606020203" pitchFamily="18" charset="0"/>
                <a:cs typeface="Aharoni" panose="02010803020104030203" pitchFamily="2" charset="-79"/>
              </a:rPr>
              <a:t>Young Irish Girls used, abused, and thrown away as merchandise! How many voices, and names, and dreams were crushed by the Magdalene Nuns???</a:t>
            </a:r>
          </a:p>
        </p:txBody>
      </p:sp>
      <p:pic>
        <p:nvPicPr>
          <p:cNvPr id="5" name="Picture 4">
            <a:extLst>
              <a:ext uri="{FF2B5EF4-FFF2-40B4-BE49-F238E27FC236}">
                <a16:creationId xmlns:a16="http://schemas.microsoft.com/office/drawing/2014/main" id="{2BAC5A10-1AAF-497C-92E7-D27D472312E3}"/>
              </a:ext>
            </a:extLst>
          </p:cNvPr>
          <p:cNvPicPr>
            <a:picLocks noChangeAspect="1"/>
          </p:cNvPicPr>
          <p:nvPr/>
        </p:nvPicPr>
        <p:blipFill>
          <a:blip r:embed="rId3"/>
          <a:stretch>
            <a:fillRect/>
          </a:stretch>
        </p:blipFill>
        <p:spPr>
          <a:xfrm>
            <a:off x="628650" y="4279178"/>
            <a:ext cx="4146550" cy="2505765"/>
          </a:xfrm>
          <a:prstGeom prst="rect">
            <a:avLst/>
          </a:prstGeom>
        </p:spPr>
      </p:pic>
    </p:spTree>
    <p:extLst>
      <p:ext uri="{BB962C8B-B14F-4D97-AF65-F5344CB8AC3E}">
        <p14:creationId xmlns:p14="http://schemas.microsoft.com/office/powerpoint/2010/main" val="1681541363"/>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199C53-251B-4CEF-B46A-1723CB23D6D8}"/>
              </a:ext>
            </a:extLst>
          </p:cNvPr>
          <p:cNvSpPr/>
          <p:nvPr/>
        </p:nvSpPr>
        <p:spPr>
          <a:xfrm>
            <a:off x="114299" y="3072348"/>
            <a:ext cx="6505576" cy="3785652"/>
          </a:xfrm>
          <a:prstGeom prst="rect">
            <a:avLst/>
          </a:prstGeom>
        </p:spPr>
        <p:txBody>
          <a:bodyPr wrap="square">
            <a:spAutoFit/>
          </a:bodyPr>
          <a:lstStyle/>
          <a:p>
            <a:r>
              <a:rPr lang="en-US" sz="2400" dirty="0">
                <a:solidFill>
                  <a:srgbClr val="FFFF00"/>
                </a:solidFill>
              </a:rPr>
              <a:t> “Sadie Williams, 64, spent a total of four years in two different convent laundries. </a:t>
            </a:r>
            <a:r>
              <a:rPr lang="en-US" sz="2400" b="1" dirty="0">
                <a:solidFill>
                  <a:srgbClr val="FFFF00"/>
                </a:solidFill>
              </a:rPr>
              <a:t>She was 14 when she was virtually kidnapped by two women who had determined that she was "in moral danger.</a:t>
            </a:r>
            <a:r>
              <a:rPr lang="en-US" sz="2400" dirty="0">
                <a:solidFill>
                  <a:srgbClr val="FFFF00"/>
                </a:solidFill>
              </a:rPr>
              <a:t>" Williams liked to take a walk in the evenings, after working all day at a bed and breakfast in Dublin. </a:t>
            </a:r>
            <a:r>
              <a:rPr lang="en-US" sz="2400" b="1" dirty="0">
                <a:solidFill>
                  <a:srgbClr val="FFFF00"/>
                </a:solidFill>
              </a:rPr>
              <a:t>She said the women considered her much too attractive to stay out of trouble.</a:t>
            </a:r>
            <a:r>
              <a:rPr lang="en-US" sz="2400" dirty="0">
                <a:solidFill>
                  <a:srgbClr val="FFFF00"/>
                </a:solidFill>
              </a:rPr>
              <a:t> She was only 14 when she ended up in a convent laundry outside town as ‘Number 100’”—Ibid.</a:t>
            </a:r>
          </a:p>
        </p:txBody>
      </p:sp>
      <p:sp>
        <p:nvSpPr>
          <p:cNvPr id="3" name="Rectangle 2">
            <a:extLst>
              <a:ext uri="{FF2B5EF4-FFF2-40B4-BE49-F238E27FC236}">
                <a16:creationId xmlns:a16="http://schemas.microsoft.com/office/drawing/2014/main" id="{F719B8CC-5EA1-446F-81CB-21548CFAA9C8}"/>
              </a:ext>
            </a:extLst>
          </p:cNvPr>
          <p:cNvSpPr/>
          <p:nvPr/>
        </p:nvSpPr>
        <p:spPr>
          <a:xfrm>
            <a:off x="3367087" y="127844"/>
            <a:ext cx="9029701" cy="2862322"/>
          </a:xfrm>
          <a:prstGeom prst="rect">
            <a:avLst/>
          </a:prstGeom>
        </p:spPr>
        <p:txBody>
          <a:bodyPr wrap="square">
            <a:spAutoFit/>
          </a:bodyPr>
          <a:lstStyle/>
          <a:p>
            <a:r>
              <a:rPr lang="en-US" sz="2000" dirty="0">
                <a:solidFill>
                  <a:schemeClr val="bg1"/>
                </a:solidFill>
              </a:rPr>
              <a:t> </a:t>
            </a:r>
            <a:r>
              <a:rPr lang="en-US" sz="2000" dirty="0">
                <a:solidFill>
                  <a:srgbClr val="FFFF00"/>
                </a:solidFill>
              </a:rPr>
              <a:t>Mary Norris</a:t>
            </a:r>
            <a:r>
              <a:rPr lang="en-US" sz="2000" dirty="0">
                <a:solidFill>
                  <a:schemeClr val="bg1"/>
                </a:solidFill>
              </a:rPr>
              <a:t>, 69, was committed to a convent laundry in Cork for two years. An articulate, intelligent woman, she was transferred from an orphanage at age 15 because she was ‘disobedient.’ Her number was 30. . . . she considers the convent laundries ‘</a:t>
            </a:r>
            <a:r>
              <a:rPr lang="en-US" sz="2000" dirty="0">
                <a:solidFill>
                  <a:srgbClr val="FFFF00"/>
                </a:solidFill>
              </a:rPr>
              <a:t>an Irish gulag</a:t>
            </a:r>
            <a:r>
              <a:rPr lang="en-US" sz="2000" dirty="0">
                <a:solidFill>
                  <a:schemeClr val="bg1"/>
                </a:solidFill>
              </a:rPr>
              <a:t>.’ Though it was clearly very painful for her, she took us around the convent — now abandoned — where she had suffered so much. ‘In the winter, it was freezing cold, and in the summer, it was like the desert, it was so hot with the steam,’ she said. ‘We were the living dead. We weren't treated as human beings, as individuals. We were just part of the workforce. Nothing more, nothing less.’”—Ibid.</a:t>
            </a:r>
          </a:p>
        </p:txBody>
      </p:sp>
      <p:pic>
        <p:nvPicPr>
          <p:cNvPr id="4" name="Picture 3">
            <a:extLst>
              <a:ext uri="{FF2B5EF4-FFF2-40B4-BE49-F238E27FC236}">
                <a16:creationId xmlns:a16="http://schemas.microsoft.com/office/drawing/2014/main" id="{1ADD462E-B72D-45DD-9B5B-409AC1B3EE40}"/>
              </a:ext>
            </a:extLst>
          </p:cNvPr>
          <p:cNvPicPr>
            <a:picLocks noChangeAspect="1"/>
          </p:cNvPicPr>
          <p:nvPr/>
        </p:nvPicPr>
        <p:blipFill>
          <a:blip r:embed="rId2"/>
          <a:stretch>
            <a:fillRect/>
          </a:stretch>
        </p:blipFill>
        <p:spPr>
          <a:xfrm>
            <a:off x="200024" y="357187"/>
            <a:ext cx="3134723" cy="2085388"/>
          </a:xfrm>
          <a:prstGeom prst="rect">
            <a:avLst/>
          </a:prstGeom>
        </p:spPr>
      </p:pic>
      <p:pic>
        <p:nvPicPr>
          <p:cNvPr id="5" name="Picture 4">
            <a:extLst>
              <a:ext uri="{FF2B5EF4-FFF2-40B4-BE49-F238E27FC236}">
                <a16:creationId xmlns:a16="http://schemas.microsoft.com/office/drawing/2014/main" id="{4173E3D4-D2D9-454D-8FB4-BF55C8EF8BF9}"/>
              </a:ext>
            </a:extLst>
          </p:cNvPr>
          <p:cNvPicPr>
            <a:picLocks noChangeAspect="1"/>
          </p:cNvPicPr>
          <p:nvPr/>
        </p:nvPicPr>
        <p:blipFill>
          <a:blip r:embed="rId3"/>
          <a:stretch>
            <a:fillRect/>
          </a:stretch>
        </p:blipFill>
        <p:spPr>
          <a:xfrm>
            <a:off x="6716375" y="3072348"/>
            <a:ext cx="5361326" cy="3657808"/>
          </a:xfrm>
          <a:prstGeom prst="rect">
            <a:avLst/>
          </a:prstGeom>
        </p:spPr>
      </p:pic>
    </p:spTree>
    <p:extLst>
      <p:ext uri="{BB962C8B-B14F-4D97-AF65-F5344CB8AC3E}">
        <p14:creationId xmlns:p14="http://schemas.microsoft.com/office/powerpoint/2010/main" val="154642582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B6E387-7061-4E2F-9B1F-5359E8999E7C}"/>
              </a:ext>
            </a:extLst>
          </p:cNvPr>
          <p:cNvSpPr/>
          <p:nvPr/>
        </p:nvSpPr>
        <p:spPr>
          <a:xfrm>
            <a:off x="126593" y="164549"/>
            <a:ext cx="7825102" cy="3416320"/>
          </a:xfrm>
          <a:prstGeom prst="rect">
            <a:avLst/>
          </a:prstGeom>
        </p:spPr>
        <p:txBody>
          <a:bodyPr wrap="square">
            <a:spAutoFit/>
          </a:bodyPr>
          <a:lstStyle/>
          <a:p>
            <a:r>
              <a:rPr lang="en-US" sz="2400" dirty="0"/>
              <a:t>“She says she almost never saw daylight. ‘</a:t>
            </a:r>
            <a:r>
              <a:rPr lang="en-US" sz="2400" b="1" dirty="0"/>
              <a:t>I cried and cried all the time, and kept asking why, why wasn't I getting out. And I would write begging letters to my mother. When I finally got out, she was already dead and buried three years. But I was never told, even though I was writing, still writing letters to her</a:t>
            </a:r>
            <a:r>
              <a:rPr lang="en-US" sz="2400" dirty="0"/>
              <a:t>.’ She has since learned that </a:t>
            </a:r>
            <a:r>
              <a:rPr lang="en-US" sz="2400" b="1" u="sng" dirty="0"/>
              <a:t>the nuns stopped all her mail</a:t>
            </a:r>
            <a:r>
              <a:rPr lang="en-US" sz="2400" dirty="0"/>
              <a:t>. Her mother wasn't married, so Sadie was considered to be guilty of the sin of illegitimacy.”—Ibid.</a:t>
            </a:r>
          </a:p>
          <a:p>
            <a:endParaRPr lang="en-US" sz="2400" dirty="0"/>
          </a:p>
        </p:txBody>
      </p:sp>
      <p:pic>
        <p:nvPicPr>
          <p:cNvPr id="3" name="Picture 2">
            <a:extLst>
              <a:ext uri="{FF2B5EF4-FFF2-40B4-BE49-F238E27FC236}">
                <a16:creationId xmlns:a16="http://schemas.microsoft.com/office/drawing/2014/main" id="{9CECC406-8222-4ADE-B3AB-088AC689964C}"/>
              </a:ext>
            </a:extLst>
          </p:cNvPr>
          <p:cNvPicPr>
            <a:picLocks noChangeAspect="1"/>
          </p:cNvPicPr>
          <p:nvPr/>
        </p:nvPicPr>
        <p:blipFill>
          <a:blip r:embed="rId2"/>
          <a:stretch>
            <a:fillRect/>
          </a:stretch>
        </p:blipFill>
        <p:spPr>
          <a:xfrm>
            <a:off x="8032376" y="66890"/>
            <a:ext cx="4120154" cy="3051966"/>
          </a:xfrm>
          <a:prstGeom prst="rect">
            <a:avLst/>
          </a:prstGeom>
        </p:spPr>
      </p:pic>
      <p:pic>
        <p:nvPicPr>
          <p:cNvPr id="4" name="Picture 3">
            <a:extLst>
              <a:ext uri="{FF2B5EF4-FFF2-40B4-BE49-F238E27FC236}">
                <a16:creationId xmlns:a16="http://schemas.microsoft.com/office/drawing/2014/main" id="{F623A6DB-6DD4-4255-A528-E2EAC30B2A33}"/>
              </a:ext>
            </a:extLst>
          </p:cNvPr>
          <p:cNvPicPr>
            <a:picLocks noChangeAspect="1"/>
          </p:cNvPicPr>
          <p:nvPr/>
        </p:nvPicPr>
        <p:blipFill>
          <a:blip r:embed="rId3"/>
          <a:stretch>
            <a:fillRect/>
          </a:stretch>
        </p:blipFill>
        <p:spPr>
          <a:xfrm>
            <a:off x="889749" y="3340319"/>
            <a:ext cx="4372533" cy="2623520"/>
          </a:xfrm>
          <a:prstGeom prst="rect">
            <a:avLst/>
          </a:prstGeom>
        </p:spPr>
      </p:pic>
      <p:pic>
        <p:nvPicPr>
          <p:cNvPr id="5" name="Picture 4">
            <a:extLst>
              <a:ext uri="{FF2B5EF4-FFF2-40B4-BE49-F238E27FC236}">
                <a16:creationId xmlns:a16="http://schemas.microsoft.com/office/drawing/2014/main" id="{715BEEDE-4485-4BC9-B3FE-A698DB2415C7}"/>
              </a:ext>
            </a:extLst>
          </p:cNvPr>
          <p:cNvPicPr>
            <a:picLocks noChangeAspect="1"/>
          </p:cNvPicPr>
          <p:nvPr/>
        </p:nvPicPr>
        <p:blipFill>
          <a:blip r:embed="rId4"/>
          <a:stretch>
            <a:fillRect/>
          </a:stretch>
        </p:blipFill>
        <p:spPr>
          <a:xfrm>
            <a:off x="6814051" y="3192571"/>
            <a:ext cx="5251356" cy="3598539"/>
          </a:xfrm>
          <a:prstGeom prst="rect">
            <a:avLst/>
          </a:prstGeom>
        </p:spPr>
      </p:pic>
      <p:sp>
        <p:nvSpPr>
          <p:cNvPr id="6" name="TextBox 5">
            <a:extLst>
              <a:ext uri="{FF2B5EF4-FFF2-40B4-BE49-F238E27FC236}">
                <a16:creationId xmlns:a16="http://schemas.microsoft.com/office/drawing/2014/main" id="{57EA7B82-3E5E-4C54-9514-FC66AD40FD9A}"/>
              </a:ext>
            </a:extLst>
          </p:cNvPr>
          <p:cNvSpPr txBox="1"/>
          <p:nvPr/>
        </p:nvSpPr>
        <p:spPr>
          <a:xfrm>
            <a:off x="126593" y="5943572"/>
            <a:ext cx="6516254" cy="830997"/>
          </a:xfrm>
          <a:prstGeom prst="rect">
            <a:avLst/>
          </a:prstGeom>
          <a:noFill/>
        </p:spPr>
        <p:txBody>
          <a:bodyPr wrap="square" rtlCol="0">
            <a:spAutoFit/>
          </a:bodyPr>
          <a:lstStyle/>
          <a:p>
            <a:r>
              <a:rPr lang="en-US" sz="2400" b="1" i="1" dirty="0">
                <a:effectLst>
                  <a:outerShdw blurRad="38100" dist="38100" dir="2700000" algn="tl">
                    <a:srgbClr val="000000">
                      <a:alpha val="43137"/>
                    </a:srgbClr>
                  </a:outerShdw>
                </a:effectLst>
              </a:rPr>
              <a:t>Not distinct to Ireland, this travesty happened in Germany also! (see bottom right photo caption)</a:t>
            </a:r>
          </a:p>
        </p:txBody>
      </p:sp>
    </p:spTree>
    <p:extLst>
      <p:ext uri="{BB962C8B-B14F-4D97-AF65-F5344CB8AC3E}">
        <p14:creationId xmlns:p14="http://schemas.microsoft.com/office/powerpoint/2010/main" val="2772835231"/>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C4F42F-10A7-49F4-B178-C8E0DD1B09A1}"/>
              </a:ext>
            </a:extLst>
          </p:cNvPr>
          <p:cNvPicPr>
            <a:picLocks noChangeAspect="1"/>
          </p:cNvPicPr>
          <p:nvPr/>
        </p:nvPicPr>
        <p:blipFill>
          <a:blip r:embed="rId2"/>
          <a:stretch>
            <a:fillRect/>
          </a:stretch>
        </p:blipFill>
        <p:spPr>
          <a:xfrm>
            <a:off x="-1" y="0"/>
            <a:ext cx="5262283" cy="3018765"/>
          </a:xfrm>
          <a:prstGeom prst="rect">
            <a:avLst/>
          </a:prstGeom>
        </p:spPr>
      </p:pic>
      <p:pic>
        <p:nvPicPr>
          <p:cNvPr id="3" name="Picture 2">
            <a:extLst>
              <a:ext uri="{FF2B5EF4-FFF2-40B4-BE49-F238E27FC236}">
                <a16:creationId xmlns:a16="http://schemas.microsoft.com/office/drawing/2014/main" id="{F841287F-CFE7-4534-97ED-9E867A46122A}"/>
              </a:ext>
            </a:extLst>
          </p:cNvPr>
          <p:cNvPicPr>
            <a:picLocks noChangeAspect="1"/>
          </p:cNvPicPr>
          <p:nvPr/>
        </p:nvPicPr>
        <p:blipFill>
          <a:blip r:embed="rId3"/>
          <a:stretch>
            <a:fillRect/>
          </a:stretch>
        </p:blipFill>
        <p:spPr>
          <a:xfrm>
            <a:off x="7172325" y="-1"/>
            <a:ext cx="4225181" cy="6772275"/>
          </a:xfrm>
          <a:prstGeom prst="rect">
            <a:avLst/>
          </a:prstGeom>
        </p:spPr>
      </p:pic>
      <p:sp>
        <p:nvSpPr>
          <p:cNvPr id="4" name="Rectangle 3">
            <a:extLst>
              <a:ext uri="{FF2B5EF4-FFF2-40B4-BE49-F238E27FC236}">
                <a16:creationId xmlns:a16="http://schemas.microsoft.com/office/drawing/2014/main" id="{E2FF98C1-7A4D-4EEA-8158-C45BD2ADC0EC}"/>
              </a:ext>
            </a:extLst>
          </p:cNvPr>
          <p:cNvSpPr/>
          <p:nvPr/>
        </p:nvSpPr>
        <p:spPr>
          <a:xfrm>
            <a:off x="10747000" y="427505"/>
            <a:ext cx="676275" cy="2571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3E72C581-A926-4C66-A869-43B506E1803A}"/>
              </a:ext>
            </a:extLst>
          </p:cNvPr>
          <p:cNvSpPr txBox="1"/>
          <p:nvPr/>
        </p:nvSpPr>
        <p:spPr>
          <a:xfrm>
            <a:off x="0" y="3072348"/>
            <a:ext cx="7351059" cy="3785652"/>
          </a:xfrm>
          <a:prstGeom prst="rect">
            <a:avLst/>
          </a:prstGeom>
          <a:noFill/>
        </p:spPr>
        <p:txBody>
          <a:bodyPr wrap="square" rtlCol="0">
            <a:spAutoFit/>
          </a:bodyPr>
          <a:lstStyle/>
          <a:p>
            <a:r>
              <a:rPr lang="en-US" sz="2400" i="1" dirty="0">
                <a:solidFill>
                  <a:srgbClr val="C00000"/>
                </a:solidFill>
                <a:effectLst>
                  <a:outerShdw blurRad="38100" dist="38100" dir="2700000" algn="tl">
                    <a:srgbClr val="000000">
                      <a:alpha val="43137"/>
                    </a:srgbClr>
                  </a:outerShdw>
                </a:effectLst>
              </a:rPr>
              <a:t>Unlike South and Central America, the United States was founded on Protestant principles like the right to own property (not offered to anyone besides the king/queen), liberty of conscience (thinking controlled by Roman priests), freedom of religion (heresy to Rome), right to privacy (Inquisition conducted random searches and seizures), due process of law and jury of peers (instead biased cardinals and bishops), inalienable rights, to keep and bear arms. America is a distinctly </a:t>
            </a:r>
            <a:r>
              <a:rPr lang="en-US" sz="2400" b="1" i="1" dirty="0">
                <a:solidFill>
                  <a:srgbClr val="C00000"/>
                </a:solidFill>
                <a:effectLst>
                  <a:outerShdw blurRad="38100" dist="38100" dir="2700000" algn="tl">
                    <a:srgbClr val="000000">
                      <a:alpha val="43137"/>
                    </a:srgbClr>
                  </a:outerShdw>
                </a:effectLst>
              </a:rPr>
              <a:t>Protestant</a:t>
            </a:r>
            <a:r>
              <a:rPr lang="en-US" sz="2400" i="1" dirty="0">
                <a:solidFill>
                  <a:srgbClr val="C00000"/>
                </a:solidFill>
                <a:effectLst>
                  <a:outerShdw blurRad="38100" dist="38100" dir="2700000" algn="tl">
                    <a:srgbClr val="000000">
                      <a:alpha val="43137"/>
                    </a:srgbClr>
                  </a:outerShdw>
                </a:effectLst>
              </a:rPr>
              <a:t> and NOT a Catholic inspired nation. </a:t>
            </a:r>
          </a:p>
        </p:txBody>
      </p:sp>
    </p:spTree>
    <p:extLst>
      <p:ext uri="{BB962C8B-B14F-4D97-AF65-F5344CB8AC3E}">
        <p14:creationId xmlns:p14="http://schemas.microsoft.com/office/powerpoint/2010/main" val="42712692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C5C2C7-68CC-4C63-B8ED-FDBAAA61E16D}"/>
              </a:ext>
            </a:extLst>
          </p:cNvPr>
          <p:cNvSpPr/>
          <p:nvPr/>
        </p:nvSpPr>
        <p:spPr>
          <a:xfrm>
            <a:off x="295835" y="1691225"/>
            <a:ext cx="11734800" cy="1815882"/>
          </a:xfrm>
          <a:prstGeom prst="rect">
            <a:avLst/>
          </a:prstGeom>
        </p:spPr>
        <p:txBody>
          <a:bodyPr wrap="square">
            <a:spAutoFit/>
          </a:bodyPr>
          <a:lstStyle/>
          <a:p>
            <a:r>
              <a:rPr lang="en-US" sz="2800" dirty="0">
                <a:solidFill>
                  <a:schemeClr val="bg1"/>
                </a:solidFill>
              </a:rPr>
              <a:t>Ephesians 2:12-13 “That at that time ye were without Christ, being aliens from the commonwealth of Israel, and strangers from the covenants of promise, having no hope, and without God in the world: </a:t>
            </a:r>
            <a:r>
              <a:rPr lang="en-US" sz="2800" b="1" u="sng" dirty="0">
                <a:solidFill>
                  <a:schemeClr val="bg1"/>
                </a:solidFill>
              </a:rPr>
              <a:t>But now in Christ Jesus</a:t>
            </a:r>
            <a:r>
              <a:rPr lang="en-US" sz="2800" dirty="0">
                <a:solidFill>
                  <a:schemeClr val="bg1"/>
                </a:solidFill>
              </a:rPr>
              <a:t> ye who sometimes were far off are </a:t>
            </a:r>
            <a:r>
              <a:rPr lang="en-US" sz="2800" b="1" u="sng" dirty="0">
                <a:solidFill>
                  <a:schemeClr val="bg1"/>
                </a:solidFill>
              </a:rPr>
              <a:t>made nigh by the blood of Christ</a:t>
            </a:r>
            <a:r>
              <a:rPr lang="en-US" sz="2800" dirty="0">
                <a:solidFill>
                  <a:schemeClr val="bg1"/>
                </a:solidFill>
              </a:rPr>
              <a:t>.”</a:t>
            </a:r>
          </a:p>
        </p:txBody>
      </p:sp>
      <p:pic>
        <p:nvPicPr>
          <p:cNvPr id="3" name="Picture 2">
            <a:extLst>
              <a:ext uri="{FF2B5EF4-FFF2-40B4-BE49-F238E27FC236}">
                <a16:creationId xmlns:a16="http://schemas.microsoft.com/office/drawing/2014/main" id="{958A914B-750B-4FED-BAFF-FBB6EF327D23}"/>
              </a:ext>
            </a:extLst>
          </p:cNvPr>
          <p:cNvPicPr>
            <a:picLocks noChangeAspect="1"/>
          </p:cNvPicPr>
          <p:nvPr/>
        </p:nvPicPr>
        <p:blipFill rotWithShape="1">
          <a:blip r:embed="rId2"/>
          <a:srcRect t="65899" b="11462"/>
          <a:stretch/>
        </p:blipFill>
        <p:spPr>
          <a:xfrm>
            <a:off x="3309097" y="206188"/>
            <a:ext cx="5174325" cy="1371601"/>
          </a:xfrm>
          <a:prstGeom prst="rect">
            <a:avLst/>
          </a:prstGeom>
        </p:spPr>
      </p:pic>
      <p:pic>
        <p:nvPicPr>
          <p:cNvPr id="5" name="Picture 4">
            <a:extLst>
              <a:ext uri="{FF2B5EF4-FFF2-40B4-BE49-F238E27FC236}">
                <a16:creationId xmlns:a16="http://schemas.microsoft.com/office/drawing/2014/main" id="{D07DA494-5530-40C0-9B9F-1CFA49176B02}"/>
              </a:ext>
            </a:extLst>
          </p:cNvPr>
          <p:cNvPicPr>
            <a:picLocks noChangeAspect="1"/>
          </p:cNvPicPr>
          <p:nvPr/>
        </p:nvPicPr>
        <p:blipFill rotWithShape="1">
          <a:blip r:embed="rId3"/>
          <a:srcRect b="44738"/>
          <a:stretch/>
        </p:blipFill>
        <p:spPr>
          <a:xfrm>
            <a:off x="6805893" y="3726515"/>
            <a:ext cx="4514850" cy="2494990"/>
          </a:xfrm>
          <a:prstGeom prst="rect">
            <a:avLst/>
          </a:prstGeom>
        </p:spPr>
      </p:pic>
      <p:sp>
        <p:nvSpPr>
          <p:cNvPr id="6" name="TextBox 5">
            <a:extLst>
              <a:ext uri="{FF2B5EF4-FFF2-40B4-BE49-F238E27FC236}">
                <a16:creationId xmlns:a16="http://schemas.microsoft.com/office/drawing/2014/main" id="{C54FA3C5-48AA-4AC5-8DBD-95521557C3A1}"/>
              </a:ext>
            </a:extLst>
          </p:cNvPr>
          <p:cNvSpPr txBox="1"/>
          <p:nvPr/>
        </p:nvSpPr>
        <p:spPr>
          <a:xfrm>
            <a:off x="528916" y="4012613"/>
            <a:ext cx="6142505" cy="2308324"/>
          </a:xfrm>
          <a:prstGeom prst="rect">
            <a:avLst/>
          </a:prstGeom>
          <a:noFill/>
        </p:spPr>
        <p:txBody>
          <a:bodyPr wrap="square" rtlCol="0">
            <a:spAutoFit/>
          </a:bodyPr>
          <a:lstStyle/>
          <a:p>
            <a:r>
              <a:rPr lang="en-US" sz="2400" i="1" dirty="0">
                <a:solidFill>
                  <a:srgbClr val="FFC000"/>
                </a:solidFill>
              </a:rPr>
              <a:t>We are one in Christ and regardless of race, wealth, social status or past, the believers are all one in Christ representing the Body of Christ as His occupying church on earth. It is not a building or organization, but a living, abiding relationship…</a:t>
            </a:r>
          </a:p>
        </p:txBody>
      </p:sp>
    </p:spTree>
    <p:extLst>
      <p:ext uri="{BB962C8B-B14F-4D97-AF65-F5344CB8AC3E}">
        <p14:creationId xmlns:p14="http://schemas.microsoft.com/office/powerpoint/2010/main" val="259171667"/>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E50FDC-81B5-4BA7-871C-6199FEDBB55C}"/>
              </a:ext>
            </a:extLst>
          </p:cNvPr>
          <p:cNvPicPr>
            <a:picLocks noChangeAspect="1"/>
          </p:cNvPicPr>
          <p:nvPr/>
        </p:nvPicPr>
        <p:blipFill>
          <a:blip r:embed="rId2"/>
          <a:stretch>
            <a:fillRect/>
          </a:stretch>
        </p:blipFill>
        <p:spPr>
          <a:xfrm>
            <a:off x="126625" y="1200329"/>
            <a:ext cx="3863767" cy="4654083"/>
          </a:xfrm>
          <a:prstGeom prst="rect">
            <a:avLst/>
          </a:prstGeom>
        </p:spPr>
      </p:pic>
      <p:sp>
        <p:nvSpPr>
          <p:cNvPr id="3" name="TextBox 2">
            <a:extLst>
              <a:ext uri="{FF2B5EF4-FFF2-40B4-BE49-F238E27FC236}">
                <a16:creationId xmlns:a16="http://schemas.microsoft.com/office/drawing/2014/main" id="{DE521BBA-6A90-44C1-901C-63F4C675AA99}"/>
              </a:ext>
            </a:extLst>
          </p:cNvPr>
          <p:cNvSpPr txBox="1"/>
          <p:nvPr/>
        </p:nvSpPr>
        <p:spPr>
          <a:xfrm>
            <a:off x="485775" y="0"/>
            <a:ext cx="11220450" cy="1200329"/>
          </a:xfrm>
          <a:prstGeom prst="rect">
            <a:avLst/>
          </a:prstGeom>
          <a:noFill/>
        </p:spPr>
        <p:txBody>
          <a:bodyPr wrap="square" rtlCol="0">
            <a:spAutoFit/>
          </a:bodyPr>
          <a:lstStyle/>
          <a:p>
            <a:r>
              <a:rPr lang="en-US" sz="3600" dirty="0">
                <a:solidFill>
                  <a:srgbClr val="C00000"/>
                </a:solidFill>
              </a:rPr>
              <a:t>The Truth about Christopher Columbus is NOT pretty. Sent From Catholic Spain, he did their Catholic-inspired bidding</a:t>
            </a:r>
          </a:p>
        </p:txBody>
      </p:sp>
      <p:sp>
        <p:nvSpPr>
          <p:cNvPr id="4" name="Rectangle 3">
            <a:extLst>
              <a:ext uri="{FF2B5EF4-FFF2-40B4-BE49-F238E27FC236}">
                <a16:creationId xmlns:a16="http://schemas.microsoft.com/office/drawing/2014/main" id="{4F173992-7434-44F3-9095-CAA1BE47F6AD}"/>
              </a:ext>
            </a:extLst>
          </p:cNvPr>
          <p:cNvSpPr/>
          <p:nvPr/>
        </p:nvSpPr>
        <p:spPr>
          <a:xfrm>
            <a:off x="341307" y="5978569"/>
            <a:ext cx="3495316" cy="523220"/>
          </a:xfrm>
          <a:prstGeom prst="rect">
            <a:avLst/>
          </a:prstGeom>
        </p:spPr>
        <p:txBody>
          <a:bodyPr wrap="none">
            <a:spAutoFit/>
          </a:bodyPr>
          <a:lstStyle/>
          <a:p>
            <a:r>
              <a:rPr lang="en-US" sz="2800" b="1" dirty="0"/>
              <a:t>Christopher Columbus</a:t>
            </a:r>
          </a:p>
        </p:txBody>
      </p:sp>
      <p:pic>
        <p:nvPicPr>
          <p:cNvPr id="5" name="Picture 4">
            <a:extLst>
              <a:ext uri="{FF2B5EF4-FFF2-40B4-BE49-F238E27FC236}">
                <a16:creationId xmlns:a16="http://schemas.microsoft.com/office/drawing/2014/main" id="{5A046F70-ABF6-4B83-A104-50FC2B91A8C5}"/>
              </a:ext>
            </a:extLst>
          </p:cNvPr>
          <p:cNvPicPr>
            <a:picLocks noChangeAspect="1"/>
          </p:cNvPicPr>
          <p:nvPr/>
        </p:nvPicPr>
        <p:blipFill>
          <a:blip r:embed="rId3"/>
          <a:stretch>
            <a:fillRect/>
          </a:stretch>
        </p:blipFill>
        <p:spPr>
          <a:xfrm>
            <a:off x="4138053" y="1200329"/>
            <a:ext cx="3069571" cy="2029468"/>
          </a:xfrm>
          <a:prstGeom prst="rect">
            <a:avLst/>
          </a:prstGeom>
        </p:spPr>
      </p:pic>
      <p:sp>
        <p:nvSpPr>
          <p:cNvPr id="6" name="TextBox 5">
            <a:extLst>
              <a:ext uri="{FF2B5EF4-FFF2-40B4-BE49-F238E27FC236}">
                <a16:creationId xmlns:a16="http://schemas.microsoft.com/office/drawing/2014/main" id="{0472CFA4-E390-496A-9909-18CF2BFF5EB5}"/>
              </a:ext>
            </a:extLst>
          </p:cNvPr>
          <p:cNvSpPr txBox="1"/>
          <p:nvPr/>
        </p:nvSpPr>
        <p:spPr>
          <a:xfrm>
            <a:off x="3524518" y="3254070"/>
            <a:ext cx="4063557" cy="400110"/>
          </a:xfrm>
          <a:prstGeom prst="rect">
            <a:avLst/>
          </a:prstGeom>
          <a:noFill/>
        </p:spPr>
        <p:txBody>
          <a:bodyPr wrap="square" rtlCol="0">
            <a:spAutoFit/>
          </a:bodyPr>
          <a:lstStyle/>
          <a:p>
            <a:pPr algn="ctr"/>
            <a:r>
              <a:rPr lang="en-US" sz="2000" b="1" dirty="0"/>
              <a:t>Ferdinand and Isabella</a:t>
            </a:r>
          </a:p>
        </p:txBody>
      </p:sp>
      <p:sp>
        <p:nvSpPr>
          <p:cNvPr id="7" name="TextBox 6">
            <a:extLst>
              <a:ext uri="{FF2B5EF4-FFF2-40B4-BE49-F238E27FC236}">
                <a16:creationId xmlns:a16="http://schemas.microsoft.com/office/drawing/2014/main" id="{22B4DFE7-B5CD-4A22-BC8A-DD1A038890F0}"/>
              </a:ext>
            </a:extLst>
          </p:cNvPr>
          <p:cNvSpPr txBox="1"/>
          <p:nvPr/>
        </p:nvSpPr>
        <p:spPr>
          <a:xfrm>
            <a:off x="4053451" y="3640276"/>
            <a:ext cx="8053947" cy="3170099"/>
          </a:xfrm>
          <a:prstGeom prst="rect">
            <a:avLst/>
          </a:prstGeom>
          <a:noFill/>
        </p:spPr>
        <p:txBody>
          <a:bodyPr wrap="square" rtlCol="0">
            <a:spAutoFit/>
          </a:bodyPr>
          <a:lstStyle/>
          <a:p>
            <a:r>
              <a:rPr lang="en-US" sz="2000" dirty="0"/>
              <a:t>Though aided and even saved by the indigenous Indians in the West Indies, Columbus returned on his second voyage and massacred, enslaved, and pillaged the Arawak Indians, forcing them to be slaves for Spain’s profit. </a:t>
            </a:r>
            <a:r>
              <a:rPr lang="en-US" sz="2000" b="1" u="sng" dirty="0"/>
              <a:t>Many </a:t>
            </a:r>
            <a:r>
              <a:rPr lang="en-US" sz="2000" b="1" u="sng" dirty="0" err="1"/>
              <a:t>Arawaks</a:t>
            </a:r>
            <a:r>
              <a:rPr lang="en-US" sz="2000" b="1" u="sng" dirty="0"/>
              <a:t> even killed their own children to spare them from what they thought was a worse fate under the enslavement of Columbus</a:t>
            </a:r>
            <a:r>
              <a:rPr lang="en-US" sz="2000" dirty="0"/>
              <a:t>. (Read more about this in Edward T. Stone, American Heritage magazine, October 1975, vol. 26(6) retrieved on December 24, 2019 from https://www.americanheritage.com/columbus-and-genocide, see also: American Holocaust, Confronting Columbus, and the first few chapters of </a:t>
            </a:r>
            <a:r>
              <a:rPr lang="en-US" sz="2000" i="1" dirty="0"/>
              <a:t>A History of the American People</a:t>
            </a:r>
            <a:r>
              <a:rPr lang="en-US" sz="2000" dirty="0"/>
              <a:t>)</a:t>
            </a:r>
          </a:p>
        </p:txBody>
      </p:sp>
      <p:pic>
        <p:nvPicPr>
          <p:cNvPr id="8" name="Picture 7">
            <a:extLst>
              <a:ext uri="{FF2B5EF4-FFF2-40B4-BE49-F238E27FC236}">
                <a16:creationId xmlns:a16="http://schemas.microsoft.com/office/drawing/2014/main" id="{7D60CC48-0E45-489D-B7DD-62EB00250BB0}"/>
              </a:ext>
            </a:extLst>
          </p:cNvPr>
          <p:cNvPicPr>
            <a:picLocks noChangeAspect="1"/>
          </p:cNvPicPr>
          <p:nvPr/>
        </p:nvPicPr>
        <p:blipFill>
          <a:blip r:embed="rId4"/>
          <a:stretch>
            <a:fillRect/>
          </a:stretch>
        </p:blipFill>
        <p:spPr>
          <a:xfrm>
            <a:off x="8105775" y="1105715"/>
            <a:ext cx="2947702" cy="2548465"/>
          </a:xfrm>
          <a:prstGeom prst="rect">
            <a:avLst/>
          </a:prstGeom>
        </p:spPr>
      </p:pic>
    </p:spTree>
    <p:extLst>
      <p:ext uri="{BB962C8B-B14F-4D97-AF65-F5344CB8AC3E}">
        <p14:creationId xmlns:p14="http://schemas.microsoft.com/office/powerpoint/2010/main" val="358912366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1D8CC2-17B7-499D-9A81-78DDB7A319C3}"/>
              </a:ext>
            </a:extLst>
          </p:cNvPr>
          <p:cNvSpPr txBox="1"/>
          <p:nvPr/>
        </p:nvSpPr>
        <p:spPr>
          <a:xfrm>
            <a:off x="143435" y="1225647"/>
            <a:ext cx="5695950" cy="5693866"/>
          </a:xfrm>
          <a:prstGeom prst="rect">
            <a:avLst/>
          </a:prstGeom>
          <a:noFill/>
        </p:spPr>
        <p:txBody>
          <a:bodyPr wrap="square" rtlCol="0">
            <a:spAutoFit/>
          </a:bodyPr>
          <a:lstStyle/>
          <a:p>
            <a:r>
              <a:rPr lang="en-US" sz="2800" dirty="0"/>
              <a:t>“The power of the Catholic Church is seen from the very beginning of the New World. Columbus set forth, believing himself to be ordained by God in his purpose. His goal was supposedly to propagate His holy name and His gospel throughout the universe.  </a:t>
            </a:r>
            <a:r>
              <a:rPr lang="en-US" sz="2800" b="1" u="sng" dirty="0"/>
              <a:t>Spiritual expansion is tied to material conquest</a:t>
            </a:r>
            <a:r>
              <a:rPr lang="en-US" sz="2800" dirty="0"/>
              <a:t>. The American continent was bestowed by God . . .”—The Conquest of America: The Question of the Other, Tzvetan Todorov, p. 10, 44</a:t>
            </a:r>
          </a:p>
        </p:txBody>
      </p:sp>
      <p:sp>
        <p:nvSpPr>
          <p:cNvPr id="3" name="TextBox 2">
            <a:extLst>
              <a:ext uri="{FF2B5EF4-FFF2-40B4-BE49-F238E27FC236}">
                <a16:creationId xmlns:a16="http://schemas.microsoft.com/office/drawing/2014/main" id="{7C8C6F49-A1A8-450A-891A-0901CBEC62D2}"/>
              </a:ext>
            </a:extLst>
          </p:cNvPr>
          <p:cNvSpPr txBox="1"/>
          <p:nvPr/>
        </p:nvSpPr>
        <p:spPr>
          <a:xfrm>
            <a:off x="1353671" y="0"/>
            <a:ext cx="9421905" cy="1077218"/>
          </a:xfrm>
          <a:prstGeom prst="rect">
            <a:avLst/>
          </a:prstGeom>
          <a:noFill/>
        </p:spPr>
        <p:txBody>
          <a:bodyPr wrap="square" rtlCol="0">
            <a:spAutoFit/>
          </a:bodyPr>
          <a:lstStyle/>
          <a:p>
            <a:r>
              <a:rPr lang="en-US" sz="3200" i="1" dirty="0">
                <a:solidFill>
                  <a:srgbClr val="C00000"/>
                </a:solidFill>
              </a:rPr>
              <a:t>Christ is ashamed that these wicked men of history have created a horrific name for the true religion of God</a:t>
            </a:r>
          </a:p>
        </p:txBody>
      </p:sp>
      <p:pic>
        <p:nvPicPr>
          <p:cNvPr id="5" name="Picture 4">
            <a:extLst>
              <a:ext uri="{FF2B5EF4-FFF2-40B4-BE49-F238E27FC236}">
                <a16:creationId xmlns:a16="http://schemas.microsoft.com/office/drawing/2014/main" id="{39FDF786-3F63-4216-A1AC-FDE49471313C}"/>
              </a:ext>
            </a:extLst>
          </p:cNvPr>
          <p:cNvPicPr>
            <a:picLocks noChangeAspect="1"/>
          </p:cNvPicPr>
          <p:nvPr/>
        </p:nvPicPr>
        <p:blipFill>
          <a:blip r:embed="rId2"/>
          <a:stretch>
            <a:fillRect/>
          </a:stretch>
        </p:blipFill>
        <p:spPr>
          <a:xfrm>
            <a:off x="5839385" y="1225647"/>
            <a:ext cx="6352615" cy="5560622"/>
          </a:xfrm>
          <a:prstGeom prst="rect">
            <a:avLst/>
          </a:prstGeom>
        </p:spPr>
      </p:pic>
    </p:spTree>
    <p:extLst>
      <p:ext uri="{BB962C8B-B14F-4D97-AF65-F5344CB8AC3E}">
        <p14:creationId xmlns:p14="http://schemas.microsoft.com/office/powerpoint/2010/main" val="259256617"/>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3C9A70-5191-4C27-BA08-5BF49441C5A7}"/>
              </a:ext>
            </a:extLst>
          </p:cNvPr>
          <p:cNvSpPr txBox="1"/>
          <p:nvPr/>
        </p:nvSpPr>
        <p:spPr>
          <a:xfrm>
            <a:off x="233082" y="385482"/>
            <a:ext cx="5862918" cy="954107"/>
          </a:xfrm>
          <a:prstGeom prst="rect">
            <a:avLst/>
          </a:prstGeom>
          <a:noFill/>
        </p:spPr>
        <p:txBody>
          <a:bodyPr wrap="square" rtlCol="0">
            <a:spAutoFit/>
          </a:bodyPr>
          <a:lstStyle/>
          <a:p>
            <a:r>
              <a:rPr lang="en-US" sz="2800" dirty="0"/>
              <a:t>“. . . </a:t>
            </a:r>
            <a:r>
              <a:rPr lang="en-US" sz="2800" b="1" u="sng" dirty="0"/>
              <a:t>upon the Spanish and Portuguese.</a:t>
            </a:r>
            <a:r>
              <a:rPr lang="en-US" sz="2800" dirty="0"/>
              <a:t>”—Ibid. </a:t>
            </a:r>
          </a:p>
        </p:txBody>
      </p:sp>
      <p:pic>
        <p:nvPicPr>
          <p:cNvPr id="3" name="Picture 2">
            <a:extLst>
              <a:ext uri="{FF2B5EF4-FFF2-40B4-BE49-F238E27FC236}">
                <a16:creationId xmlns:a16="http://schemas.microsoft.com/office/drawing/2014/main" id="{F33A7DE2-E585-47D9-9C40-4C7A47DA57BA}"/>
              </a:ext>
            </a:extLst>
          </p:cNvPr>
          <p:cNvPicPr>
            <a:picLocks noChangeAspect="1"/>
          </p:cNvPicPr>
          <p:nvPr/>
        </p:nvPicPr>
        <p:blipFill>
          <a:blip r:embed="rId2"/>
          <a:stretch>
            <a:fillRect/>
          </a:stretch>
        </p:blipFill>
        <p:spPr>
          <a:xfrm>
            <a:off x="8337730" y="126186"/>
            <a:ext cx="5002265" cy="3360695"/>
          </a:xfrm>
          <a:prstGeom prst="rect">
            <a:avLst/>
          </a:prstGeom>
        </p:spPr>
      </p:pic>
      <p:pic>
        <p:nvPicPr>
          <p:cNvPr id="4" name="Picture 3">
            <a:extLst>
              <a:ext uri="{FF2B5EF4-FFF2-40B4-BE49-F238E27FC236}">
                <a16:creationId xmlns:a16="http://schemas.microsoft.com/office/drawing/2014/main" id="{3CAAC3B6-5456-446B-9186-18FBB47F3EFA}"/>
              </a:ext>
            </a:extLst>
          </p:cNvPr>
          <p:cNvPicPr>
            <a:picLocks noChangeAspect="1"/>
          </p:cNvPicPr>
          <p:nvPr/>
        </p:nvPicPr>
        <p:blipFill>
          <a:blip r:embed="rId3"/>
          <a:stretch>
            <a:fillRect/>
          </a:stretch>
        </p:blipFill>
        <p:spPr>
          <a:xfrm>
            <a:off x="123824" y="1548093"/>
            <a:ext cx="4143375" cy="5179219"/>
          </a:xfrm>
          <a:prstGeom prst="rect">
            <a:avLst/>
          </a:prstGeom>
        </p:spPr>
      </p:pic>
      <p:sp>
        <p:nvSpPr>
          <p:cNvPr id="5" name="Rectangle 4">
            <a:extLst>
              <a:ext uri="{FF2B5EF4-FFF2-40B4-BE49-F238E27FC236}">
                <a16:creationId xmlns:a16="http://schemas.microsoft.com/office/drawing/2014/main" id="{2662CF8A-A76B-4739-AA83-C4983351564D}"/>
              </a:ext>
            </a:extLst>
          </p:cNvPr>
          <p:cNvSpPr/>
          <p:nvPr/>
        </p:nvSpPr>
        <p:spPr>
          <a:xfrm>
            <a:off x="3486150" y="6524625"/>
            <a:ext cx="619125" cy="3333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B152CD6F-9429-48C4-89CC-70678099B177}"/>
              </a:ext>
            </a:extLst>
          </p:cNvPr>
          <p:cNvSpPr txBox="1"/>
          <p:nvPr/>
        </p:nvSpPr>
        <p:spPr>
          <a:xfrm>
            <a:off x="4141689" y="3552825"/>
            <a:ext cx="8041342" cy="3108543"/>
          </a:xfrm>
          <a:prstGeom prst="rect">
            <a:avLst/>
          </a:prstGeom>
          <a:noFill/>
        </p:spPr>
        <p:txBody>
          <a:bodyPr wrap="square" rtlCol="0">
            <a:spAutoFit/>
          </a:bodyPr>
          <a:lstStyle/>
          <a:p>
            <a:r>
              <a:rPr lang="en-US" sz="2800" dirty="0">
                <a:solidFill>
                  <a:srgbClr val="C00000"/>
                </a:solidFill>
              </a:rPr>
              <a:t>Other Spanish Explorers followed suit after Columbus’ genocide. Hernando Cortez massacred the Aztecs, Desoto massacred the native Indians in Florida, and the Inca empire was wiped off the face of the earth by Spain and Portugal. And who accompanied and sanctioned it all in the name of God? None other than Jesuit and Catholic missionaries…</a:t>
            </a:r>
          </a:p>
        </p:txBody>
      </p:sp>
      <p:pic>
        <p:nvPicPr>
          <p:cNvPr id="7" name="Picture 6">
            <a:extLst>
              <a:ext uri="{FF2B5EF4-FFF2-40B4-BE49-F238E27FC236}">
                <a16:creationId xmlns:a16="http://schemas.microsoft.com/office/drawing/2014/main" id="{33EE9F1A-B52B-4AE1-9605-1F960BCEDEBE}"/>
              </a:ext>
            </a:extLst>
          </p:cNvPr>
          <p:cNvPicPr>
            <a:picLocks noChangeAspect="1"/>
          </p:cNvPicPr>
          <p:nvPr/>
        </p:nvPicPr>
        <p:blipFill>
          <a:blip r:embed="rId4"/>
          <a:stretch>
            <a:fillRect/>
          </a:stretch>
        </p:blipFill>
        <p:spPr>
          <a:xfrm>
            <a:off x="4303613" y="108570"/>
            <a:ext cx="4465589" cy="3527815"/>
          </a:xfrm>
          <a:prstGeom prst="rect">
            <a:avLst/>
          </a:prstGeom>
        </p:spPr>
      </p:pic>
    </p:spTree>
    <p:extLst>
      <p:ext uri="{BB962C8B-B14F-4D97-AF65-F5344CB8AC3E}">
        <p14:creationId xmlns:p14="http://schemas.microsoft.com/office/powerpoint/2010/main" val="211991553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D045F5-FD1D-4AD9-A9B7-1B9E49F149C2}"/>
              </a:ext>
            </a:extLst>
          </p:cNvPr>
          <p:cNvSpPr/>
          <p:nvPr/>
        </p:nvSpPr>
        <p:spPr>
          <a:xfrm>
            <a:off x="555812" y="783976"/>
            <a:ext cx="6096000" cy="5262979"/>
          </a:xfrm>
          <a:prstGeom prst="rect">
            <a:avLst/>
          </a:prstGeom>
        </p:spPr>
        <p:txBody>
          <a:bodyPr>
            <a:spAutoFit/>
          </a:bodyPr>
          <a:lstStyle/>
          <a:p>
            <a:r>
              <a:rPr lang="en-US" sz="2800" dirty="0">
                <a:solidFill>
                  <a:srgbClr val="FFC000"/>
                </a:solidFill>
              </a:rPr>
              <a:t>The primary aim of the Church, along with conversion, was destruction of native religion. The Indians were considered spiritual inebriates, or waifs, under the influence of the devil. Aztec religion in particular was discerned as part of Satan’s damnation, beheld of in the book of Revelation. Temples were destroyed and replaced with Cathedrals, monasteries, and schools. —William Prescott, </a:t>
            </a:r>
            <a:r>
              <a:rPr lang="en-US" sz="2800" i="1" dirty="0">
                <a:solidFill>
                  <a:srgbClr val="FFC000"/>
                </a:solidFill>
              </a:rPr>
              <a:t>The History of the Conquest of Mexico and Peru, </a:t>
            </a:r>
            <a:r>
              <a:rPr lang="en-US" sz="2800" dirty="0">
                <a:solidFill>
                  <a:srgbClr val="FFC000"/>
                </a:solidFill>
              </a:rPr>
              <a:t>p. 275, 338</a:t>
            </a:r>
            <a:endParaRPr lang="en-US" sz="2800" i="1" dirty="0">
              <a:solidFill>
                <a:srgbClr val="FFC000"/>
              </a:solidFill>
            </a:endParaRPr>
          </a:p>
        </p:txBody>
      </p:sp>
      <p:pic>
        <p:nvPicPr>
          <p:cNvPr id="3" name="Picture 2">
            <a:extLst>
              <a:ext uri="{FF2B5EF4-FFF2-40B4-BE49-F238E27FC236}">
                <a16:creationId xmlns:a16="http://schemas.microsoft.com/office/drawing/2014/main" id="{4EDD74D3-1A18-4947-95A4-E24B8DD18E2C}"/>
              </a:ext>
            </a:extLst>
          </p:cNvPr>
          <p:cNvPicPr>
            <a:picLocks noChangeAspect="1"/>
          </p:cNvPicPr>
          <p:nvPr/>
        </p:nvPicPr>
        <p:blipFill>
          <a:blip r:embed="rId2"/>
          <a:stretch>
            <a:fillRect/>
          </a:stretch>
        </p:blipFill>
        <p:spPr>
          <a:xfrm>
            <a:off x="7403166" y="222156"/>
            <a:ext cx="3855384" cy="6367225"/>
          </a:xfrm>
          <a:prstGeom prst="rect">
            <a:avLst/>
          </a:prstGeom>
        </p:spPr>
      </p:pic>
    </p:spTree>
    <p:extLst>
      <p:ext uri="{BB962C8B-B14F-4D97-AF65-F5344CB8AC3E}">
        <p14:creationId xmlns:p14="http://schemas.microsoft.com/office/powerpoint/2010/main" val="39822895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AD9692-3D08-4746-880B-970F10D3A169}"/>
              </a:ext>
            </a:extLst>
          </p:cNvPr>
          <p:cNvPicPr>
            <a:picLocks noChangeAspect="1"/>
          </p:cNvPicPr>
          <p:nvPr/>
        </p:nvPicPr>
        <p:blipFill>
          <a:blip r:embed="rId2"/>
          <a:stretch>
            <a:fillRect/>
          </a:stretch>
        </p:blipFill>
        <p:spPr>
          <a:xfrm>
            <a:off x="9924" y="2821543"/>
            <a:ext cx="5457427" cy="3667125"/>
          </a:xfrm>
          <a:prstGeom prst="rect">
            <a:avLst/>
          </a:prstGeom>
        </p:spPr>
      </p:pic>
      <p:sp>
        <p:nvSpPr>
          <p:cNvPr id="3" name="TextBox 2">
            <a:extLst>
              <a:ext uri="{FF2B5EF4-FFF2-40B4-BE49-F238E27FC236}">
                <a16:creationId xmlns:a16="http://schemas.microsoft.com/office/drawing/2014/main" id="{AB929197-6EFE-41DA-92BC-4A9CB3AA3144}"/>
              </a:ext>
            </a:extLst>
          </p:cNvPr>
          <p:cNvSpPr txBox="1"/>
          <p:nvPr/>
        </p:nvSpPr>
        <p:spPr>
          <a:xfrm>
            <a:off x="285750" y="114300"/>
            <a:ext cx="11553825" cy="646331"/>
          </a:xfrm>
          <a:prstGeom prst="rect">
            <a:avLst/>
          </a:prstGeom>
          <a:noFill/>
        </p:spPr>
        <p:txBody>
          <a:bodyPr wrap="square" rtlCol="0">
            <a:spAutoFit/>
          </a:bodyPr>
          <a:lstStyle/>
          <a:p>
            <a:pPr algn="ctr"/>
            <a:r>
              <a:rPr lang="en-US" sz="3600" dirty="0">
                <a:solidFill>
                  <a:srgbClr val="C00000"/>
                </a:solidFill>
                <a:effectLst>
                  <a:outerShdw blurRad="38100" dist="38100" dir="2700000" algn="tl">
                    <a:srgbClr val="000000">
                      <a:alpha val="43137"/>
                    </a:srgbClr>
                  </a:outerShdw>
                </a:effectLst>
              </a:rPr>
              <a:t>And Why did they Mass Murder and Enslave Natives???</a:t>
            </a:r>
          </a:p>
        </p:txBody>
      </p:sp>
      <p:sp>
        <p:nvSpPr>
          <p:cNvPr id="4" name="TextBox 3">
            <a:extLst>
              <a:ext uri="{FF2B5EF4-FFF2-40B4-BE49-F238E27FC236}">
                <a16:creationId xmlns:a16="http://schemas.microsoft.com/office/drawing/2014/main" id="{65E470C0-0429-4EAC-8101-DBDF6E68CC6D}"/>
              </a:ext>
            </a:extLst>
          </p:cNvPr>
          <p:cNvSpPr txBox="1"/>
          <p:nvPr/>
        </p:nvSpPr>
        <p:spPr>
          <a:xfrm>
            <a:off x="421341" y="932329"/>
            <a:ext cx="7530353" cy="1569660"/>
          </a:xfrm>
          <a:prstGeom prst="rect">
            <a:avLst/>
          </a:prstGeom>
          <a:noFill/>
        </p:spPr>
        <p:txBody>
          <a:bodyPr wrap="square" rtlCol="0">
            <a:spAutoFit/>
          </a:bodyPr>
          <a:lstStyle/>
          <a:p>
            <a:pPr marL="342900" indent="-342900">
              <a:buAutoNum type="arabicPeriod"/>
            </a:pPr>
            <a:r>
              <a:rPr lang="en-US" sz="3200" dirty="0"/>
              <a:t>To Gain Wealth</a:t>
            </a:r>
          </a:p>
          <a:p>
            <a:pPr marL="342900" indent="-342900">
              <a:buAutoNum type="arabicPeriod"/>
            </a:pPr>
            <a:endParaRPr lang="en-US" sz="3200" dirty="0"/>
          </a:p>
          <a:p>
            <a:pPr marL="342900" indent="-342900">
              <a:buAutoNum type="arabicPeriod"/>
            </a:pPr>
            <a:r>
              <a:rPr lang="en-US" sz="3200" dirty="0"/>
              <a:t>To Spread Catholicism</a:t>
            </a:r>
          </a:p>
        </p:txBody>
      </p:sp>
      <p:pic>
        <p:nvPicPr>
          <p:cNvPr id="5" name="Picture 4">
            <a:extLst>
              <a:ext uri="{FF2B5EF4-FFF2-40B4-BE49-F238E27FC236}">
                <a16:creationId xmlns:a16="http://schemas.microsoft.com/office/drawing/2014/main" id="{4C46747B-7361-4B6E-BC28-558A54A2481F}"/>
              </a:ext>
            </a:extLst>
          </p:cNvPr>
          <p:cNvPicPr>
            <a:picLocks noChangeAspect="1"/>
          </p:cNvPicPr>
          <p:nvPr/>
        </p:nvPicPr>
        <p:blipFill>
          <a:blip r:embed="rId3"/>
          <a:stretch>
            <a:fillRect/>
          </a:stretch>
        </p:blipFill>
        <p:spPr>
          <a:xfrm>
            <a:off x="5525341" y="1181788"/>
            <a:ext cx="3257549" cy="4209756"/>
          </a:xfrm>
          <a:prstGeom prst="rect">
            <a:avLst/>
          </a:prstGeom>
        </p:spPr>
      </p:pic>
      <p:sp>
        <p:nvSpPr>
          <p:cNvPr id="6" name="TextBox 5">
            <a:extLst>
              <a:ext uri="{FF2B5EF4-FFF2-40B4-BE49-F238E27FC236}">
                <a16:creationId xmlns:a16="http://schemas.microsoft.com/office/drawing/2014/main" id="{CAC88569-00C3-46A8-82D8-D82C62CEC5C9}"/>
              </a:ext>
            </a:extLst>
          </p:cNvPr>
          <p:cNvSpPr txBox="1"/>
          <p:nvPr/>
        </p:nvSpPr>
        <p:spPr>
          <a:xfrm>
            <a:off x="5631236" y="5510172"/>
            <a:ext cx="2901762" cy="830997"/>
          </a:xfrm>
          <a:prstGeom prst="rect">
            <a:avLst/>
          </a:prstGeom>
          <a:noFill/>
        </p:spPr>
        <p:txBody>
          <a:bodyPr wrap="square" rtlCol="0">
            <a:spAutoFit/>
          </a:bodyPr>
          <a:lstStyle/>
          <a:p>
            <a:pPr algn="ctr"/>
            <a:r>
              <a:rPr lang="en-US" sz="2400" b="1" dirty="0"/>
              <a:t>Montezuma: Last Aztec Ruler</a:t>
            </a:r>
          </a:p>
        </p:txBody>
      </p:sp>
      <p:pic>
        <p:nvPicPr>
          <p:cNvPr id="7" name="Picture 6">
            <a:extLst>
              <a:ext uri="{FF2B5EF4-FFF2-40B4-BE49-F238E27FC236}">
                <a16:creationId xmlns:a16="http://schemas.microsoft.com/office/drawing/2014/main" id="{8F51D57B-BB54-4E02-84DF-C154BA4C90C1}"/>
              </a:ext>
            </a:extLst>
          </p:cNvPr>
          <p:cNvPicPr>
            <a:picLocks noChangeAspect="1"/>
          </p:cNvPicPr>
          <p:nvPr/>
        </p:nvPicPr>
        <p:blipFill>
          <a:blip r:embed="rId4"/>
          <a:stretch>
            <a:fillRect/>
          </a:stretch>
        </p:blipFill>
        <p:spPr>
          <a:xfrm>
            <a:off x="8809785" y="1160057"/>
            <a:ext cx="3359686" cy="3956585"/>
          </a:xfrm>
          <a:prstGeom prst="rect">
            <a:avLst/>
          </a:prstGeom>
        </p:spPr>
      </p:pic>
      <p:sp>
        <p:nvSpPr>
          <p:cNvPr id="8" name="TextBox 7">
            <a:extLst>
              <a:ext uri="{FF2B5EF4-FFF2-40B4-BE49-F238E27FC236}">
                <a16:creationId xmlns:a16="http://schemas.microsoft.com/office/drawing/2014/main" id="{9DF81295-3D56-43B0-977D-0DA4D7026203}"/>
              </a:ext>
            </a:extLst>
          </p:cNvPr>
          <p:cNvSpPr txBox="1"/>
          <p:nvPr/>
        </p:nvSpPr>
        <p:spPr>
          <a:xfrm>
            <a:off x="9038747" y="5282444"/>
            <a:ext cx="2901762" cy="830997"/>
          </a:xfrm>
          <a:prstGeom prst="rect">
            <a:avLst/>
          </a:prstGeom>
          <a:noFill/>
        </p:spPr>
        <p:txBody>
          <a:bodyPr wrap="square" rtlCol="0">
            <a:spAutoFit/>
          </a:bodyPr>
          <a:lstStyle/>
          <a:p>
            <a:pPr algn="ctr"/>
            <a:r>
              <a:rPr lang="en-US" sz="2400" b="1" dirty="0"/>
              <a:t>Conquistador: Hernando Cortes</a:t>
            </a:r>
          </a:p>
        </p:txBody>
      </p:sp>
    </p:spTree>
    <p:extLst>
      <p:ext uri="{BB962C8B-B14F-4D97-AF65-F5344CB8AC3E}">
        <p14:creationId xmlns:p14="http://schemas.microsoft.com/office/powerpoint/2010/main" val="3278650081"/>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1BE6F7-E780-460C-84E3-01396299B88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787446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7FEE02-5211-480B-BE9F-18954D505395}"/>
              </a:ext>
            </a:extLst>
          </p:cNvPr>
          <p:cNvPicPr>
            <a:picLocks noChangeAspect="1"/>
          </p:cNvPicPr>
          <p:nvPr/>
        </p:nvPicPr>
        <p:blipFill rotWithShape="1">
          <a:blip r:embed="rId2"/>
          <a:srcRect t="15785" b="-1"/>
          <a:stretch/>
        </p:blipFill>
        <p:spPr>
          <a:xfrm>
            <a:off x="0" y="0"/>
            <a:ext cx="6096000" cy="3429000"/>
          </a:xfrm>
          <a:prstGeom prst="rect">
            <a:avLst/>
          </a:prstGeom>
        </p:spPr>
      </p:pic>
      <p:pic>
        <p:nvPicPr>
          <p:cNvPr id="3" name="Picture 2">
            <a:extLst>
              <a:ext uri="{FF2B5EF4-FFF2-40B4-BE49-F238E27FC236}">
                <a16:creationId xmlns:a16="http://schemas.microsoft.com/office/drawing/2014/main" id="{FC709D0D-1628-4EB0-B2DE-D34D6A02A5A7}"/>
              </a:ext>
            </a:extLst>
          </p:cNvPr>
          <p:cNvPicPr>
            <a:picLocks noChangeAspect="1"/>
          </p:cNvPicPr>
          <p:nvPr/>
        </p:nvPicPr>
        <p:blipFill rotWithShape="1">
          <a:blip r:embed="rId3"/>
          <a:srcRect l="4748" t="12083" b="31937"/>
          <a:stretch/>
        </p:blipFill>
        <p:spPr>
          <a:xfrm>
            <a:off x="6385449" y="4248361"/>
            <a:ext cx="5806551" cy="2559424"/>
          </a:xfrm>
          <a:prstGeom prst="rect">
            <a:avLst/>
          </a:prstGeom>
        </p:spPr>
      </p:pic>
      <p:pic>
        <p:nvPicPr>
          <p:cNvPr id="4" name="Picture 3">
            <a:extLst>
              <a:ext uri="{FF2B5EF4-FFF2-40B4-BE49-F238E27FC236}">
                <a16:creationId xmlns:a16="http://schemas.microsoft.com/office/drawing/2014/main" id="{229C13AF-0D16-4E78-B96F-B3BF0AFED8AB}"/>
              </a:ext>
            </a:extLst>
          </p:cNvPr>
          <p:cNvPicPr>
            <a:picLocks noChangeAspect="1"/>
          </p:cNvPicPr>
          <p:nvPr/>
        </p:nvPicPr>
        <p:blipFill>
          <a:blip r:embed="rId4"/>
          <a:stretch>
            <a:fillRect/>
          </a:stretch>
        </p:blipFill>
        <p:spPr>
          <a:xfrm>
            <a:off x="0" y="3429001"/>
            <a:ext cx="2594610" cy="3429000"/>
          </a:xfrm>
          <a:prstGeom prst="rect">
            <a:avLst/>
          </a:prstGeom>
        </p:spPr>
      </p:pic>
      <p:sp>
        <p:nvSpPr>
          <p:cNvPr id="5" name="Arrow: Left 4">
            <a:extLst>
              <a:ext uri="{FF2B5EF4-FFF2-40B4-BE49-F238E27FC236}">
                <a16:creationId xmlns:a16="http://schemas.microsoft.com/office/drawing/2014/main" id="{EEC89C65-454B-41E2-B08E-EECDDB470F0D}"/>
              </a:ext>
            </a:extLst>
          </p:cNvPr>
          <p:cNvSpPr/>
          <p:nvPr/>
        </p:nvSpPr>
        <p:spPr>
          <a:xfrm>
            <a:off x="1400736" y="5143500"/>
            <a:ext cx="1324535" cy="42784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E996FB-1DB2-473A-A130-409277FA728F}"/>
              </a:ext>
            </a:extLst>
          </p:cNvPr>
          <p:cNvSpPr txBox="1"/>
          <p:nvPr/>
        </p:nvSpPr>
        <p:spPr>
          <a:xfrm>
            <a:off x="2659940" y="3464594"/>
            <a:ext cx="3660178" cy="3416320"/>
          </a:xfrm>
          <a:prstGeom prst="rect">
            <a:avLst/>
          </a:prstGeom>
          <a:noFill/>
        </p:spPr>
        <p:txBody>
          <a:bodyPr wrap="square" rtlCol="0">
            <a:spAutoFit/>
          </a:bodyPr>
          <a:lstStyle/>
          <a:p>
            <a:r>
              <a:rPr lang="en-US" sz="2400" dirty="0">
                <a:solidFill>
                  <a:srgbClr val="002060"/>
                </a:solidFill>
              </a:rPr>
              <a:t>It was at this location that the Catholic Church ran a multi-million-dollar business in the enslavement and subsequent craft productions of the </a:t>
            </a:r>
            <a:r>
              <a:rPr lang="en-US" sz="2400" dirty="0" err="1">
                <a:solidFill>
                  <a:srgbClr val="002060"/>
                </a:solidFill>
              </a:rPr>
              <a:t>indian</a:t>
            </a:r>
            <a:r>
              <a:rPr lang="en-US" sz="2400" dirty="0">
                <a:solidFill>
                  <a:srgbClr val="002060"/>
                </a:solidFill>
              </a:rPr>
              <a:t> reductions in Paraguay. Ran strictly by the Jesuit Order…</a:t>
            </a:r>
          </a:p>
        </p:txBody>
      </p:sp>
      <p:pic>
        <p:nvPicPr>
          <p:cNvPr id="7" name="Picture 6">
            <a:extLst>
              <a:ext uri="{FF2B5EF4-FFF2-40B4-BE49-F238E27FC236}">
                <a16:creationId xmlns:a16="http://schemas.microsoft.com/office/drawing/2014/main" id="{D81B9A0C-46C0-46BC-B741-E685CBC1F4B9}"/>
              </a:ext>
            </a:extLst>
          </p:cNvPr>
          <p:cNvPicPr>
            <a:picLocks noChangeAspect="1"/>
          </p:cNvPicPr>
          <p:nvPr/>
        </p:nvPicPr>
        <p:blipFill>
          <a:blip r:embed="rId5"/>
          <a:stretch>
            <a:fillRect/>
          </a:stretch>
        </p:blipFill>
        <p:spPr>
          <a:xfrm>
            <a:off x="6096000" y="0"/>
            <a:ext cx="5872443" cy="4248361"/>
          </a:xfrm>
          <a:prstGeom prst="rect">
            <a:avLst/>
          </a:prstGeom>
        </p:spPr>
      </p:pic>
    </p:spTree>
    <p:extLst>
      <p:ext uri="{BB962C8B-B14F-4D97-AF65-F5344CB8AC3E}">
        <p14:creationId xmlns:p14="http://schemas.microsoft.com/office/powerpoint/2010/main" val="4194369299"/>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58444A-0228-485E-8080-47782273BFDF}"/>
              </a:ext>
            </a:extLst>
          </p:cNvPr>
          <p:cNvSpPr txBox="1"/>
          <p:nvPr/>
        </p:nvSpPr>
        <p:spPr>
          <a:xfrm>
            <a:off x="114300" y="117693"/>
            <a:ext cx="5476875" cy="6740307"/>
          </a:xfrm>
          <a:prstGeom prst="rect">
            <a:avLst/>
          </a:prstGeom>
          <a:noFill/>
        </p:spPr>
        <p:txBody>
          <a:bodyPr wrap="square" rtlCol="0">
            <a:spAutoFit/>
          </a:bodyPr>
          <a:lstStyle/>
          <a:p>
            <a:r>
              <a:rPr lang="en-US" sz="2400" dirty="0">
                <a:solidFill>
                  <a:schemeClr val="bg1"/>
                </a:solidFill>
              </a:rPr>
              <a:t>Pope Benedict XIV, Papal Bull of December 1741 against the Jesuit Order stated:</a:t>
            </a:r>
          </a:p>
          <a:p>
            <a:endParaRPr lang="en-US" sz="2400" dirty="0">
              <a:solidFill>
                <a:schemeClr val="bg1"/>
              </a:solidFill>
            </a:endParaRPr>
          </a:p>
          <a:p>
            <a:r>
              <a:rPr lang="en-US" sz="2400" dirty="0">
                <a:solidFill>
                  <a:schemeClr val="bg1"/>
                </a:solidFill>
              </a:rPr>
              <a:t>“They dare before us, to enslave the Indians of Paraguay, to sell them, or buy them . . .  </a:t>
            </a:r>
            <a:r>
              <a:rPr lang="en-US" sz="2400" b="1" u="sng" dirty="0">
                <a:solidFill>
                  <a:schemeClr val="bg1"/>
                </a:solidFill>
              </a:rPr>
              <a:t>separating mothers from their children, and to despoil them of their good and property</a:t>
            </a:r>
            <a:r>
              <a:rPr lang="en-US" sz="2400" dirty="0">
                <a:solidFill>
                  <a:schemeClr val="bg1"/>
                </a:solidFill>
              </a:rPr>
              <a:t>”</a:t>
            </a:r>
          </a:p>
          <a:p>
            <a:endParaRPr lang="en-US" sz="2400" dirty="0">
              <a:solidFill>
                <a:schemeClr val="bg1"/>
              </a:solidFill>
            </a:endParaRPr>
          </a:p>
          <a:p>
            <a:r>
              <a:rPr lang="en-US" sz="2400" dirty="0">
                <a:solidFill>
                  <a:schemeClr val="bg1"/>
                </a:solidFill>
              </a:rPr>
              <a:t>Ignatius Loyola, 1540:</a:t>
            </a:r>
          </a:p>
          <a:p>
            <a:endParaRPr lang="en-US" sz="2400" dirty="0">
              <a:solidFill>
                <a:schemeClr val="bg1"/>
              </a:solidFill>
            </a:endParaRPr>
          </a:p>
          <a:p>
            <a:r>
              <a:rPr lang="en-US" sz="2400" dirty="0">
                <a:solidFill>
                  <a:schemeClr val="bg1"/>
                </a:solidFill>
              </a:rPr>
              <a:t>“The Society may also advantageously </a:t>
            </a:r>
            <a:r>
              <a:rPr lang="en-US" sz="2400" b="1" u="sng" dirty="0">
                <a:solidFill>
                  <a:schemeClr val="bg1"/>
                </a:solidFill>
              </a:rPr>
              <a:t>traffic under the borrowed names of some rich merchants our friends</a:t>
            </a:r>
            <a:r>
              <a:rPr lang="en-US" sz="2400" dirty="0">
                <a:solidFill>
                  <a:schemeClr val="bg1"/>
                </a:solidFill>
              </a:rPr>
              <a:t>; but never without a prospect of certain and abundant gain; </a:t>
            </a:r>
            <a:r>
              <a:rPr lang="en-US" sz="2400" b="1" u="sng" dirty="0">
                <a:solidFill>
                  <a:schemeClr val="bg1"/>
                </a:solidFill>
              </a:rPr>
              <a:t>and this may be done even to the </a:t>
            </a:r>
            <a:r>
              <a:rPr lang="en-US" sz="2400" b="1" i="1" u="sng" dirty="0">
                <a:solidFill>
                  <a:schemeClr val="bg1"/>
                </a:solidFill>
              </a:rPr>
              <a:t>Indies</a:t>
            </a:r>
            <a:r>
              <a:rPr lang="en-US" sz="2400" dirty="0">
                <a:solidFill>
                  <a:schemeClr val="bg1"/>
                </a:solidFill>
              </a:rPr>
              <a:t>”—Secret Instructions of the Jesuits, WC Brownlee, 1857, p. 101</a:t>
            </a:r>
          </a:p>
        </p:txBody>
      </p:sp>
      <p:pic>
        <p:nvPicPr>
          <p:cNvPr id="3" name="Picture 2">
            <a:extLst>
              <a:ext uri="{FF2B5EF4-FFF2-40B4-BE49-F238E27FC236}">
                <a16:creationId xmlns:a16="http://schemas.microsoft.com/office/drawing/2014/main" id="{420F5F04-88C4-4B24-91DC-94D3B53782C5}"/>
              </a:ext>
            </a:extLst>
          </p:cNvPr>
          <p:cNvPicPr>
            <a:picLocks noChangeAspect="1"/>
          </p:cNvPicPr>
          <p:nvPr/>
        </p:nvPicPr>
        <p:blipFill>
          <a:blip r:embed="rId2"/>
          <a:stretch>
            <a:fillRect/>
          </a:stretch>
        </p:blipFill>
        <p:spPr>
          <a:xfrm>
            <a:off x="5745983" y="461962"/>
            <a:ext cx="6207891" cy="4491038"/>
          </a:xfrm>
          <a:prstGeom prst="rect">
            <a:avLst/>
          </a:prstGeom>
        </p:spPr>
      </p:pic>
    </p:spTree>
    <p:extLst>
      <p:ext uri="{BB962C8B-B14F-4D97-AF65-F5344CB8AC3E}">
        <p14:creationId xmlns:p14="http://schemas.microsoft.com/office/powerpoint/2010/main" val="3932598107"/>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349E21-D0CC-4071-96F4-8586F66DBC1C}"/>
              </a:ext>
            </a:extLst>
          </p:cNvPr>
          <p:cNvSpPr txBox="1"/>
          <p:nvPr/>
        </p:nvSpPr>
        <p:spPr>
          <a:xfrm>
            <a:off x="304800" y="295835"/>
            <a:ext cx="5656729" cy="1569660"/>
          </a:xfrm>
          <a:prstGeom prst="rect">
            <a:avLst/>
          </a:prstGeom>
          <a:noFill/>
        </p:spPr>
        <p:txBody>
          <a:bodyPr wrap="square" rtlCol="0">
            <a:spAutoFit/>
          </a:bodyPr>
          <a:lstStyle/>
          <a:p>
            <a:r>
              <a:rPr lang="en-US" sz="2400" dirty="0">
                <a:solidFill>
                  <a:schemeClr val="bg1"/>
                </a:solidFill>
              </a:rPr>
              <a:t>“which hitherto, by the </a:t>
            </a:r>
            <a:r>
              <a:rPr lang="en-US" sz="2400" dirty="0" err="1">
                <a:solidFill>
                  <a:schemeClr val="bg1"/>
                </a:solidFill>
              </a:rPr>
              <a:t>boutiful</a:t>
            </a:r>
            <a:r>
              <a:rPr lang="en-US" sz="2400" dirty="0">
                <a:solidFill>
                  <a:schemeClr val="bg1"/>
                </a:solidFill>
              </a:rPr>
              <a:t> favor of God, have furnished us not only with souls, </a:t>
            </a:r>
            <a:r>
              <a:rPr lang="en-US" sz="2400" b="1" u="sng" dirty="0">
                <a:solidFill>
                  <a:schemeClr val="bg1"/>
                </a:solidFill>
              </a:rPr>
              <a:t>but also plenteously supplied our coffers with wealth</a:t>
            </a:r>
            <a:r>
              <a:rPr lang="en-US" sz="2400" dirty="0">
                <a:solidFill>
                  <a:schemeClr val="bg1"/>
                </a:solidFill>
              </a:rPr>
              <a:t>.”—Ibid.</a:t>
            </a:r>
          </a:p>
        </p:txBody>
      </p:sp>
      <p:sp>
        <p:nvSpPr>
          <p:cNvPr id="3" name="TextBox 2">
            <a:extLst>
              <a:ext uri="{FF2B5EF4-FFF2-40B4-BE49-F238E27FC236}">
                <a16:creationId xmlns:a16="http://schemas.microsoft.com/office/drawing/2014/main" id="{F44F2ADC-3519-472F-8946-D8EAB0EF13D6}"/>
              </a:ext>
            </a:extLst>
          </p:cNvPr>
          <p:cNvSpPr txBox="1"/>
          <p:nvPr/>
        </p:nvSpPr>
        <p:spPr>
          <a:xfrm>
            <a:off x="6418730" y="4025153"/>
            <a:ext cx="5620871" cy="2308324"/>
          </a:xfrm>
          <a:prstGeom prst="rect">
            <a:avLst/>
          </a:prstGeom>
          <a:noFill/>
        </p:spPr>
        <p:txBody>
          <a:bodyPr wrap="square" rtlCol="0">
            <a:spAutoFit/>
          </a:bodyPr>
          <a:lstStyle/>
          <a:p>
            <a:r>
              <a:rPr lang="en-US" sz="2400" dirty="0">
                <a:solidFill>
                  <a:srgbClr val="FFC000"/>
                </a:solidFill>
              </a:rPr>
              <a:t>“The unsuspecting Indians were easily seduced by acts of kindness, and the result was that . . . they succeeded in establishing a number of what were called </a:t>
            </a:r>
            <a:r>
              <a:rPr lang="en-US" sz="2400" i="1" dirty="0">
                <a:solidFill>
                  <a:srgbClr val="FFC000"/>
                </a:solidFill>
              </a:rPr>
              <a:t>Reductions”</a:t>
            </a:r>
            <a:r>
              <a:rPr lang="en-US" sz="2400" dirty="0">
                <a:solidFill>
                  <a:srgbClr val="FFC000"/>
                </a:solidFill>
              </a:rPr>
              <a:t>—RW Thompson, </a:t>
            </a:r>
            <a:r>
              <a:rPr lang="en-US" sz="2400" i="1" dirty="0">
                <a:solidFill>
                  <a:srgbClr val="FFC000"/>
                </a:solidFill>
              </a:rPr>
              <a:t>The Footprints of the Jesuits, p. 175</a:t>
            </a:r>
            <a:endParaRPr lang="en-US" sz="2400" dirty="0">
              <a:solidFill>
                <a:srgbClr val="FFC000"/>
              </a:solidFill>
            </a:endParaRPr>
          </a:p>
        </p:txBody>
      </p:sp>
      <p:pic>
        <p:nvPicPr>
          <p:cNvPr id="5" name="Picture 4">
            <a:extLst>
              <a:ext uri="{FF2B5EF4-FFF2-40B4-BE49-F238E27FC236}">
                <a16:creationId xmlns:a16="http://schemas.microsoft.com/office/drawing/2014/main" id="{389357A4-05CE-4A14-8344-A318FFB8C33F}"/>
              </a:ext>
            </a:extLst>
          </p:cNvPr>
          <p:cNvPicPr>
            <a:picLocks noChangeAspect="1"/>
          </p:cNvPicPr>
          <p:nvPr/>
        </p:nvPicPr>
        <p:blipFill>
          <a:blip r:embed="rId2"/>
          <a:stretch>
            <a:fillRect/>
          </a:stretch>
        </p:blipFill>
        <p:spPr>
          <a:xfrm>
            <a:off x="152399" y="2257772"/>
            <a:ext cx="6115051" cy="4075705"/>
          </a:xfrm>
          <a:prstGeom prst="rect">
            <a:avLst/>
          </a:prstGeom>
        </p:spPr>
      </p:pic>
      <p:pic>
        <p:nvPicPr>
          <p:cNvPr id="6" name="Picture 5">
            <a:extLst>
              <a:ext uri="{FF2B5EF4-FFF2-40B4-BE49-F238E27FC236}">
                <a16:creationId xmlns:a16="http://schemas.microsoft.com/office/drawing/2014/main" id="{2195F5BC-3742-4A13-A0C0-B53F9FFDBC73}"/>
              </a:ext>
            </a:extLst>
          </p:cNvPr>
          <p:cNvPicPr>
            <a:picLocks noChangeAspect="1"/>
          </p:cNvPicPr>
          <p:nvPr/>
        </p:nvPicPr>
        <p:blipFill rotWithShape="1">
          <a:blip r:embed="rId3"/>
          <a:srcRect b="30298"/>
          <a:stretch/>
        </p:blipFill>
        <p:spPr>
          <a:xfrm>
            <a:off x="6827408" y="181535"/>
            <a:ext cx="4316842" cy="3537454"/>
          </a:xfrm>
          <a:prstGeom prst="rect">
            <a:avLst/>
          </a:prstGeom>
        </p:spPr>
      </p:pic>
    </p:spTree>
    <p:extLst>
      <p:ext uri="{BB962C8B-B14F-4D97-AF65-F5344CB8AC3E}">
        <p14:creationId xmlns:p14="http://schemas.microsoft.com/office/powerpoint/2010/main" val="2738618225"/>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29F569-0DD1-497D-AF39-3111E997EA2B}"/>
              </a:ext>
            </a:extLst>
          </p:cNvPr>
          <p:cNvSpPr txBox="1"/>
          <p:nvPr/>
        </p:nvSpPr>
        <p:spPr>
          <a:xfrm>
            <a:off x="361951" y="85725"/>
            <a:ext cx="11620500" cy="2677656"/>
          </a:xfrm>
          <a:prstGeom prst="rect">
            <a:avLst/>
          </a:prstGeom>
          <a:noFill/>
        </p:spPr>
        <p:txBody>
          <a:bodyPr wrap="square" rtlCol="0">
            <a:spAutoFit/>
          </a:bodyPr>
          <a:lstStyle/>
          <a:p>
            <a:r>
              <a:rPr lang="en-US" sz="2800" dirty="0"/>
              <a:t>“or, more properly speaking, villages—with multitudes of Indians assembled about them; </a:t>
            </a:r>
            <a:r>
              <a:rPr lang="en-US" sz="2800" b="1" dirty="0"/>
              <a:t>the whole aggregating [group], in the end, [was] several hundred thousand</a:t>
            </a:r>
            <a:r>
              <a:rPr lang="en-US" sz="2800" dirty="0"/>
              <a:t>. These constituted the Jesuit State, and were all, by the mere ceremony of baptism, </a:t>
            </a:r>
            <a:r>
              <a:rPr lang="en-US" sz="2800" b="1" dirty="0"/>
              <a:t>brought under Jesuit dominion</a:t>
            </a:r>
            <a:r>
              <a:rPr lang="en-US" sz="2800" dirty="0"/>
              <a:t>. . . . each Reduction was governed by a Jesuit father, supported by a vicar and a curate as assistants, </a:t>
            </a:r>
            <a:r>
              <a:rPr lang="en-US" sz="2800" b="1" u="sng" dirty="0"/>
              <a:t>but whose chief duty was espionage</a:t>
            </a:r>
            <a:r>
              <a:rPr lang="en-US" sz="2800" dirty="0"/>
              <a:t>.”—Ibid., 175, 176</a:t>
            </a:r>
          </a:p>
        </p:txBody>
      </p:sp>
      <p:pic>
        <p:nvPicPr>
          <p:cNvPr id="3" name="Picture 2">
            <a:extLst>
              <a:ext uri="{FF2B5EF4-FFF2-40B4-BE49-F238E27FC236}">
                <a16:creationId xmlns:a16="http://schemas.microsoft.com/office/drawing/2014/main" id="{9F421336-735B-42FB-9299-2695A31F8190}"/>
              </a:ext>
            </a:extLst>
          </p:cNvPr>
          <p:cNvPicPr>
            <a:picLocks noChangeAspect="1"/>
          </p:cNvPicPr>
          <p:nvPr/>
        </p:nvPicPr>
        <p:blipFill>
          <a:blip r:embed="rId2"/>
          <a:stretch>
            <a:fillRect/>
          </a:stretch>
        </p:blipFill>
        <p:spPr>
          <a:xfrm>
            <a:off x="6402481" y="2930542"/>
            <a:ext cx="5161990" cy="3841733"/>
          </a:xfrm>
          <a:prstGeom prst="rect">
            <a:avLst/>
          </a:prstGeom>
        </p:spPr>
      </p:pic>
      <p:pic>
        <p:nvPicPr>
          <p:cNvPr id="4" name="Picture 3">
            <a:extLst>
              <a:ext uri="{FF2B5EF4-FFF2-40B4-BE49-F238E27FC236}">
                <a16:creationId xmlns:a16="http://schemas.microsoft.com/office/drawing/2014/main" id="{7FC53F42-8764-4983-BC33-4AAB511F5BB9}"/>
              </a:ext>
            </a:extLst>
          </p:cNvPr>
          <p:cNvPicPr>
            <a:picLocks noChangeAspect="1"/>
          </p:cNvPicPr>
          <p:nvPr/>
        </p:nvPicPr>
        <p:blipFill>
          <a:blip r:embed="rId3"/>
          <a:stretch>
            <a:fillRect/>
          </a:stretch>
        </p:blipFill>
        <p:spPr>
          <a:xfrm>
            <a:off x="209549" y="2763380"/>
            <a:ext cx="5976098" cy="3984065"/>
          </a:xfrm>
          <a:prstGeom prst="rect">
            <a:avLst/>
          </a:prstGeom>
        </p:spPr>
      </p:pic>
    </p:spTree>
    <p:extLst>
      <p:ext uri="{BB962C8B-B14F-4D97-AF65-F5344CB8AC3E}">
        <p14:creationId xmlns:p14="http://schemas.microsoft.com/office/powerpoint/2010/main" val="686874478"/>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41DAE8-7885-47ED-AB22-62B87939EC50}"/>
              </a:ext>
            </a:extLst>
          </p:cNvPr>
          <p:cNvSpPr/>
          <p:nvPr/>
        </p:nvSpPr>
        <p:spPr>
          <a:xfrm>
            <a:off x="340659" y="416423"/>
            <a:ext cx="6096000" cy="2062103"/>
          </a:xfrm>
          <a:prstGeom prst="rect">
            <a:avLst/>
          </a:prstGeom>
        </p:spPr>
        <p:txBody>
          <a:bodyPr>
            <a:spAutoFit/>
          </a:bodyPr>
          <a:lstStyle/>
          <a:p>
            <a:r>
              <a:rPr lang="en-US" sz="3200" dirty="0"/>
              <a:t>Ephesians 2:14 “For he is our peace, </a:t>
            </a:r>
            <a:r>
              <a:rPr lang="en-US" sz="3200" b="1" dirty="0"/>
              <a:t>who hath made both one</a:t>
            </a:r>
            <a:r>
              <a:rPr lang="en-US" sz="3200" dirty="0"/>
              <a:t>, and hath broken down the middle wall of partition between us”</a:t>
            </a:r>
          </a:p>
        </p:txBody>
      </p:sp>
      <p:pic>
        <p:nvPicPr>
          <p:cNvPr id="3" name="Picture 2">
            <a:extLst>
              <a:ext uri="{FF2B5EF4-FFF2-40B4-BE49-F238E27FC236}">
                <a16:creationId xmlns:a16="http://schemas.microsoft.com/office/drawing/2014/main" id="{F8A98B1A-2BAB-4A91-B3EE-E3229D49FD84}"/>
              </a:ext>
            </a:extLst>
          </p:cNvPr>
          <p:cNvPicPr>
            <a:picLocks noChangeAspect="1"/>
          </p:cNvPicPr>
          <p:nvPr/>
        </p:nvPicPr>
        <p:blipFill rotWithShape="1">
          <a:blip r:embed="rId2"/>
          <a:srcRect t="55417" b="6072"/>
          <a:stretch/>
        </p:blipFill>
        <p:spPr>
          <a:xfrm>
            <a:off x="1626085" y="2957261"/>
            <a:ext cx="9621147" cy="3705226"/>
          </a:xfrm>
          <a:prstGeom prst="rect">
            <a:avLst/>
          </a:prstGeom>
        </p:spPr>
      </p:pic>
      <p:pic>
        <p:nvPicPr>
          <p:cNvPr id="4" name="Picture 3">
            <a:extLst>
              <a:ext uri="{FF2B5EF4-FFF2-40B4-BE49-F238E27FC236}">
                <a16:creationId xmlns:a16="http://schemas.microsoft.com/office/drawing/2014/main" id="{A08FA33A-C0EE-424E-AFEE-C43CFF6D99AA}"/>
              </a:ext>
            </a:extLst>
          </p:cNvPr>
          <p:cNvPicPr>
            <a:picLocks noChangeAspect="1"/>
          </p:cNvPicPr>
          <p:nvPr/>
        </p:nvPicPr>
        <p:blipFill>
          <a:blip r:embed="rId3"/>
          <a:stretch>
            <a:fillRect/>
          </a:stretch>
        </p:blipFill>
        <p:spPr>
          <a:xfrm>
            <a:off x="7010400" y="195513"/>
            <a:ext cx="4693584" cy="2480712"/>
          </a:xfrm>
          <a:prstGeom prst="rect">
            <a:avLst/>
          </a:prstGeom>
        </p:spPr>
      </p:pic>
    </p:spTree>
    <p:extLst>
      <p:ext uri="{BB962C8B-B14F-4D97-AF65-F5344CB8AC3E}">
        <p14:creationId xmlns:p14="http://schemas.microsoft.com/office/powerpoint/2010/main" val="415823482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425C35-4C2F-4230-987F-654AC0A6770F}"/>
              </a:ext>
            </a:extLst>
          </p:cNvPr>
          <p:cNvSpPr txBox="1"/>
          <p:nvPr/>
        </p:nvSpPr>
        <p:spPr>
          <a:xfrm>
            <a:off x="125506" y="224118"/>
            <a:ext cx="6409765" cy="1569660"/>
          </a:xfrm>
          <a:prstGeom prst="rect">
            <a:avLst/>
          </a:prstGeom>
          <a:noFill/>
        </p:spPr>
        <p:txBody>
          <a:bodyPr wrap="square" rtlCol="0">
            <a:spAutoFit/>
          </a:bodyPr>
          <a:lstStyle/>
          <a:p>
            <a:r>
              <a:rPr lang="en-US" sz="3200" b="1" dirty="0">
                <a:solidFill>
                  <a:srgbClr val="FF0000"/>
                </a:solidFill>
              </a:rPr>
              <a:t>From Reductions, the idea of “Communes” was adopted, which later became “Communism”</a:t>
            </a:r>
          </a:p>
        </p:txBody>
      </p:sp>
      <p:pic>
        <p:nvPicPr>
          <p:cNvPr id="3" name="Picture 2">
            <a:extLst>
              <a:ext uri="{FF2B5EF4-FFF2-40B4-BE49-F238E27FC236}">
                <a16:creationId xmlns:a16="http://schemas.microsoft.com/office/drawing/2014/main" id="{596027E5-9C24-4ABB-B64C-857EB22F73D3}"/>
              </a:ext>
            </a:extLst>
          </p:cNvPr>
          <p:cNvPicPr>
            <a:picLocks noChangeAspect="1"/>
          </p:cNvPicPr>
          <p:nvPr/>
        </p:nvPicPr>
        <p:blipFill>
          <a:blip r:embed="rId2"/>
          <a:stretch>
            <a:fillRect/>
          </a:stretch>
        </p:blipFill>
        <p:spPr>
          <a:xfrm>
            <a:off x="395039" y="1832841"/>
            <a:ext cx="3766578" cy="2698444"/>
          </a:xfrm>
          <a:prstGeom prst="rect">
            <a:avLst/>
          </a:prstGeom>
        </p:spPr>
      </p:pic>
      <p:pic>
        <p:nvPicPr>
          <p:cNvPr id="5" name="Picture 4">
            <a:extLst>
              <a:ext uri="{FF2B5EF4-FFF2-40B4-BE49-F238E27FC236}">
                <a16:creationId xmlns:a16="http://schemas.microsoft.com/office/drawing/2014/main" id="{F0CAB83D-7041-4B4B-B2F2-E938CCA428F0}"/>
              </a:ext>
            </a:extLst>
          </p:cNvPr>
          <p:cNvPicPr>
            <a:picLocks noChangeAspect="1"/>
          </p:cNvPicPr>
          <p:nvPr/>
        </p:nvPicPr>
        <p:blipFill>
          <a:blip r:embed="rId3"/>
          <a:stretch>
            <a:fillRect/>
          </a:stretch>
        </p:blipFill>
        <p:spPr>
          <a:xfrm>
            <a:off x="6033213" y="522099"/>
            <a:ext cx="3186987" cy="3798889"/>
          </a:xfrm>
          <a:prstGeom prst="rect">
            <a:avLst/>
          </a:prstGeom>
        </p:spPr>
      </p:pic>
      <p:sp>
        <p:nvSpPr>
          <p:cNvPr id="6" name="TextBox 5">
            <a:extLst>
              <a:ext uri="{FF2B5EF4-FFF2-40B4-BE49-F238E27FC236}">
                <a16:creationId xmlns:a16="http://schemas.microsoft.com/office/drawing/2014/main" id="{11B51F96-3F11-4E14-B215-B7CC2A3E2530}"/>
              </a:ext>
            </a:extLst>
          </p:cNvPr>
          <p:cNvSpPr txBox="1"/>
          <p:nvPr/>
        </p:nvSpPr>
        <p:spPr>
          <a:xfrm>
            <a:off x="0" y="4581327"/>
            <a:ext cx="12192000" cy="2554545"/>
          </a:xfrm>
          <a:prstGeom prst="rect">
            <a:avLst/>
          </a:prstGeom>
          <a:noFill/>
        </p:spPr>
        <p:txBody>
          <a:bodyPr wrap="square" rtlCol="0">
            <a:spAutoFit/>
          </a:bodyPr>
          <a:lstStyle/>
          <a:p>
            <a:r>
              <a:rPr lang="en-US" sz="2000" dirty="0"/>
              <a:t>It’s True! Karl Marx was widely believed to be working directly with the Jesuit Superior General. If it is a conspiracy, it is one that was shared the ruler of Prussia Otto Von </a:t>
            </a:r>
            <a:r>
              <a:rPr lang="en-US" sz="2000" dirty="0" err="1"/>
              <a:t>Bismark</a:t>
            </a:r>
            <a:r>
              <a:rPr lang="en-US" sz="2000" dirty="0"/>
              <a:t> at the time! Karl Marx admits that his working with the Superior General of the Jesuit Order was a strongly held suspicion by </a:t>
            </a:r>
            <a:r>
              <a:rPr lang="en-US" sz="2000" dirty="0" err="1"/>
              <a:t>Bismark</a:t>
            </a:r>
            <a:r>
              <a:rPr lang="en-US" sz="2000" dirty="0"/>
              <a:t> in an interview:</a:t>
            </a:r>
          </a:p>
          <a:p>
            <a:endParaRPr lang="en-US" sz="2000" dirty="0"/>
          </a:p>
          <a:p>
            <a:r>
              <a:rPr lang="en-US" sz="2000" dirty="0"/>
              <a:t>“</a:t>
            </a:r>
            <a:r>
              <a:rPr lang="en-US" sz="2000" b="1" u="sng" dirty="0" err="1"/>
              <a:t>Bismark</a:t>
            </a:r>
            <a:r>
              <a:rPr lang="en-US" sz="2000" b="1" u="sng" dirty="0"/>
              <a:t> complained in his North German Gazette, that I was in league with Father Beck [Superior General of the Jesuit Order], the leader of the Jesuit movement</a:t>
            </a:r>
            <a:r>
              <a:rPr lang="en-US" sz="2000" dirty="0"/>
              <a:t>, and that we were keeping the socialist movement in such a condition that he could do nothing with it"--Interview with Karl Marx, January 5, 1879, Chicago Tribune</a:t>
            </a:r>
          </a:p>
          <a:p>
            <a:endParaRPr lang="en-US" sz="2000" dirty="0"/>
          </a:p>
        </p:txBody>
      </p:sp>
      <p:sp>
        <p:nvSpPr>
          <p:cNvPr id="4" name="Arrow: Bent-Up 3">
            <a:extLst>
              <a:ext uri="{FF2B5EF4-FFF2-40B4-BE49-F238E27FC236}">
                <a16:creationId xmlns:a16="http://schemas.microsoft.com/office/drawing/2014/main" id="{E4A62AB6-6A8E-44E0-8A17-6236B152B68C}"/>
              </a:ext>
            </a:extLst>
          </p:cNvPr>
          <p:cNvSpPr/>
          <p:nvPr/>
        </p:nvSpPr>
        <p:spPr>
          <a:xfrm rot="2382865">
            <a:off x="4724178" y="1815191"/>
            <a:ext cx="1418859" cy="2638068"/>
          </a:xfrm>
          <a:prstGeom prst="ben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8AAFCD0-3CBC-4FE8-81FC-A7D9F55C0C52}"/>
              </a:ext>
            </a:extLst>
          </p:cNvPr>
          <p:cNvPicPr>
            <a:picLocks noChangeAspect="1"/>
          </p:cNvPicPr>
          <p:nvPr/>
        </p:nvPicPr>
        <p:blipFill>
          <a:blip r:embed="rId4"/>
          <a:stretch>
            <a:fillRect/>
          </a:stretch>
        </p:blipFill>
        <p:spPr>
          <a:xfrm>
            <a:off x="9361114" y="522099"/>
            <a:ext cx="2381250" cy="3571875"/>
          </a:xfrm>
          <a:prstGeom prst="rect">
            <a:avLst/>
          </a:prstGeom>
        </p:spPr>
      </p:pic>
    </p:spTree>
    <p:extLst>
      <p:ext uri="{BB962C8B-B14F-4D97-AF65-F5344CB8AC3E}">
        <p14:creationId xmlns:p14="http://schemas.microsoft.com/office/powerpoint/2010/main" val="2869136947"/>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28F4EA-C33B-4CB1-9F3A-325E3490096E}"/>
              </a:ext>
            </a:extLst>
          </p:cNvPr>
          <p:cNvSpPr txBox="1"/>
          <p:nvPr/>
        </p:nvSpPr>
        <p:spPr>
          <a:xfrm>
            <a:off x="6212542" y="58846"/>
            <a:ext cx="5593975" cy="6370975"/>
          </a:xfrm>
          <a:prstGeom prst="rect">
            <a:avLst/>
          </a:prstGeom>
          <a:noFill/>
        </p:spPr>
        <p:txBody>
          <a:bodyPr wrap="square" rtlCol="0">
            <a:spAutoFit/>
          </a:bodyPr>
          <a:lstStyle/>
          <a:p>
            <a:r>
              <a:rPr lang="en-US" sz="2400" dirty="0"/>
              <a:t>“</a:t>
            </a:r>
            <a:r>
              <a:rPr lang="en-US" sz="2400" b="1" dirty="0"/>
              <a:t>More than a quarter million natives worked under their direction</a:t>
            </a:r>
            <a:r>
              <a:rPr lang="en-US" sz="2400" dirty="0"/>
              <a:t>, </a:t>
            </a:r>
            <a:r>
              <a:rPr lang="en-US" sz="2400" b="1" u="sng" dirty="0"/>
              <a:t>and no payment was made directly to them</a:t>
            </a:r>
            <a:r>
              <a:rPr lang="en-US" sz="2400" dirty="0"/>
              <a:t>. . . . They were educated, trained, housed, clothed, fed and, to some extent, amused, but what became of the surplus profits of their </a:t>
            </a:r>
            <a:r>
              <a:rPr lang="en-US" sz="2400" dirty="0" err="1"/>
              <a:t>labours</a:t>
            </a:r>
            <a:r>
              <a:rPr lang="en-US" sz="2400" dirty="0"/>
              <a:t> . . . Over two thousand boats are said to have been engaged in carrying merchandise and goods on the Parana River; and the economic value of the Reductions was beyond doubt very great: so great indeed as to have awakened the envy of Spanish and Portuguese traders. Robertson estimated that </a:t>
            </a:r>
            <a:r>
              <a:rPr lang="en-US" sz="2400" b="1" u="sng" dirty="0"/>
              <a:t>the reductions represented at least $25,000,000 capital for the Society [Jesuits]</a:t>
            </a:r>
            <a:r>
              <a:rPr lang="en-US" sz="2400" dirty="0"/>
              <a:t>”—</a:t>
            </a:r>
            <a:r>
              <a:rPr lang="en-US" sz="2400" i="1" dirty="0"/>
              <a:t>The Jesuit Enigma, </a:t>
            </a:r>
            <a:r>
              <a:rPr lang="en-US" sz="2400" dirty="0"/>
              <a:t>Boyd Barrett, 1927, p. 211</a:t>
            </a:r>
          </a:p>
        </p:txBody>
      </p:sp>
      <p:pic>
        <p:nvPicPr>
          <p:cNvPr id="3" name="Picture 2">
            <a:extLst>
              <a:ext uri="{FF2B5EF4-FFF2-40B4-BE49-F238E27FC236}">
                <a16:creationId xmlns:a16="http://schemas.microsoft.com/office/drawing/2014/main" id="{BE69582F-1115-49FB-B9B6-F14589D6D481}"/>
              </a:ext>
            </a:extLst>
          </p:cNvPr>
          <p:cNvPicPr>
            <a:picLocks noChangeAspect="1"/>
          </p:cNvPicPr>
          <p:nvPr/>
        </p:nvPicPr>
        <p:blipFill>
          <a:blip r:embed="rId2"/>
          <a:stretch>
            <a:fillRect/>
          </a:stretch>
        </p:blipFill>
        <p:spPr>
          <a:xfrm>
            <a:off x="1272988" y="78218"/>
            <a:ext cx="4064374" cy="3350782"/>
          </a:xfrm>
          <a:prstGeom prst="rect">
            <a:avLst/>
          </a:prstGeom>
        </p:spPr>
      </p:pic>
      <p:pic>
        <p:nvPicPr>
          <p:cNvPr id="4" name="Picture 3">
            <a:extLst>
              <a:ext uri="{FF2B5EF4-FFF2-40B4-BE49-F238E27FC236}">
                <a16:creationId xmlns:a16="http://schemas.microsoft.com/office/drawing/2014/main" id="{5184EE1F-0F6E-4275-98FC-3D7D5303E92E}"/>
              </a:ext>
            </a:extLst>
          </p:cNvPr>
          <p:cNvPicPr>
            <a:picLocks noChangeAspect="1"/>
          </p:cNvPicPr>
          <p:nvPr/>
        </p:nvPicPr>
        <p:blipFill>
          <a:blip r:embed="rId3"/>
          <a:stretch>
            <a:fillRect/>
          </a:stretch>
        </p:blipFill>
        <p:spPr>
          <a:xfrm>
            <a:off x="1176618" y="3556187"/>
            <a:ext cx="4255994" cy="3191996"/>
          </a:xfrm>
          <a:prstGeom prst="rect">
            <a:avLst/>
          </a:prstGeom>
        </p:spPr>
      </p:pic>
    </p:spTree>
    <p:extLst>
      <p:ext uri="{BB962C8B-B14F-4D97-AF65-F5344CB8AC3E}">
        <p14:creationId xmlns:p14="http://schemas.microsoft.com/office/powerpoint/2010/main" val="346761046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D7C97E-D417-4004-BEE1-58D00CEBA018}"/>
              </a:ext>
            </a:extLst>
          </p:cNvPr>
          <p:cNvSpPr txBox="1"/>
          <p:nvPr/>
        </p:nvSpPr>
        <p:spPr>
          <a:xfrm>
            <a:off x="134470" y="243512"/>
            <a:ext cx="5576048" cy="6370975"/>
          </a:xfrm>
          <a:prstGeom prst="rect">
            <a:avLst/>
          </a:prstGeom>
          <a:noFill/>
        </p:spPr>
        <p:txBody>
          <a:bodyPr wrap="square" rtlCol="0">
            <a:spAutoFit/>
          </a:bodyPr>
          <a:lstStyle/>
          <a:p>
            <a:r>
              <a:rPr lang="en-US" sz="2400" dirty="0"/>
              <a:t>“That [the Jesuits] had under them thirty-one great populations, producing immense riches to the society, </a:t>
            </a:r>
            <a:r>
              <a:rPr lang="en-US" sz="2400" b="1" u="sng" dirty="0"/>
              <a:t>while the people themselves were kept in the most miserable slavery; that no Spaniard or Portuguese, were he even governor or bishop, was ever admitted into the Reductions</a:t>
            </a:r>
            <a:r>
              <a:rPr lang="en-US" sz="2400" dirty="0"/>
              <a:t> . . . the Spanish language was absolutely forbidden; </a:t>
            </a:r>
            <a:r>
              <a:rPr lang="en-US" sz="2400" b="1" u="sng" dirty="0"/>
              <a:t>that the Indians were trained to an unlimited, blind obedience, kept in the most ‘extraordinary ignorance</a:t>
            </a:r>
            <a:r>
              <a:rPr lang="en-US" sz="2400" dirty="0"/>
              <a:t>,’ and the </a:t>
            </a:r>
            <a:r>
              <a:rPr lang="en-US" sz="2400" b="1" u="sng" dirty="0"/>
              <a:t>most insufferable slavery ever known</a:t>
            </a:r>
            <a:r>
              <a:rPr lang="en-US" sz="2400" dirty="0"/>
              <a:t>, and under a complete despotism as to body and soul; </a:t>
            </a:r>
            <a:r>
              <a:rPr lang="en-US" sz="2400" b="1" u="sng" dirty="0"/>
              <a:t>that they did not know there was any other sovereign</a:t>
            </a:r>
            <a:r>
              <a:rPr lang="en-US" sz="2400" dirty="0"/>
              <a:t>. . .”—RW Thompson, </a:t>
            </a:r>
            <a:r>
              <a:rPr lang="en-US" sz="2400" i="1" dirty="0"/>
              <a:t>Footprints of the Jesuits, p. 185, 186</a:t>
            </a:r>
            <a:endParaRPr lang="en-US" sz="2400" dirty="0"/>
          </a:p>
        </p:txBody>
      </p:sp>
      <p:pic>
        <p:nvPicPr>
          <p:cNvPr id="4" name="Picture 3">
            <a:extLst>
              <a:ext uri="{FF2B5EF4-FFF2-40B4-BE49-F238E27FC236}">
                <a16:creationId xmlns:a16="http://schemas.microsoft.com/office/drawing/2014/main" id="{C5F66CFD-12C3-41D8-A2D1-7A8272C6D87F}"/>
              </a:ext>
            </a:extLst>
          </p:cNvPr>
          <p:cNvPicPr>
            <a:picLocks noChangeAspect="1"/>
          </p:cNvPicPr>
          <p:nvPr/>
        </p:nvPicPr>
        <p:blipFill>
          <a:blip r:embed="rId2"/>
          <a:stretch>
            <a:fillRect/>
          </a:stretch>
        </p:blipFill>
        <p:spPr>
          <a:xfrm>
            <a:off x="7169523" y="69758"/>
            <a:ext cx="3973605" cy="6788242"/>
          </a:xfrm>
          <a:prstGeom prst="rect">
            <a:avLst/>
          </a:prstGeom>
        </p:spPr>
      </p:pic>
    </p:spTree>
    <p:extLst>
      <p:ext uri="{BB962C8B-B14F-4D97-AF65-F5344CB8AC3E}">
        <p14:creationId xmlns:p14="http://schemas.microsoft.com/office/powerpoint/2010/main" val="348734201"/>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DBAC4A-8702-4E9D-B89C-85AF48FA8F0A}"/>
              </a:ext>
            </a:extLst>
          </p:cNvPr>
          <p:cNvSpPr txBox="1"/>
          <p:nvPr/>
        </p:nvSpPr>
        <p:spPr>
          <a:xfrm>
            <a:off x="170330" y="116541"/>
            <a:ext cx="6302188" cy="6494085"/>
          </a:xfrm>
          <a:prstGeom prst="rect">
            <a:avLst/>
          </a:prstGeom>
          <a:noFill/>
        </p:spPr>
        <p:txBody>
          <a:bodyPr wrap="square" rtlCol="0">
            <a:spAutoFit/>
          </a:bodyPr>
          <a:lstStyle/>
          <a:p>
            <a:r>
              <a:rPr lang="en-US" sz="3200" dirty="0"/>
              <a:t>“in the world than the fathers, and knew nothing of the king, or any other law than the will of the ‘holy fathers,’ </a:t>
            </a:r>
            <a:r>
              <a:rPr lang="en-US" sz="3200" b="1" dirty="0"/>
              <a:t>that the Indians were taught that white laymen adored gold, had a devil in their bodies, were the enemies of the Indians</a:t>
            </a:r>
            <a:r>
              <a:rPr lang="en-US" sz="3200" dirty="0"/>
              <a:t>, and of the images which they adored; </a:t>
            </a:r>
            <a:r>
              <a:rPr lang="en-US" sz="3200" b="1" u="sng" dirty="0"/>
              <a:t>that they were constantly taught to kill white men wherever they could find them, and be careful to cut off their heads, lest they should come to life again</a:t>
            </a:r>
            <a:r>
              <a:rPr lang="en-US" sz="3200" dirty="0"/>
              <a:t>.”—Ibid.</a:t>
            </a:r>
          </a:p>
        </p:txBody>
      </p:sp>
      <p:pic>
        <p:nvPicPr>
          <p:cNvPr id="3" name="Picture 2">
            <a:extLst>
              <a:ext uri="{FF2B5EF4-FFF2-40B4-BE49-F238E27FC236}">
                <a16:creationId xmlns:a16="http://schemas.microsoft.com/office/drawing/2014/main" id="{CB24F6AE-6BF5-4EE7-A554-9FBD19FE71F7}"/>
              </a:ext>
            </a:extLst>
          </p:cNvPr>
          <p:cNvPicPr>
            <a:picLocks noChangeAspect="1"/>
          </p:cNvPicPr>
          <p:nvPr/>
        </p:nvPicPr>
        <p:blipFill>
          <a:blip r:embed="rId2"/>
          <a:stretch>
            <a:fillRect/>
          </a:stretch>
        </p:blipFill>
        <p:spPr>
          <a:xfrm>
            <a:off x="6894979" y="116541"/>
            <a:ext cx="4663669" cy="5638800"/>
          </a:xfrm>
          <a:prstGeom prst="rect">
            <a:avLst/>
          </a:prstGeom>
        </p:spPr>
      </p:pic>
      <p:sp>
        <p:nvSpPr>
          <p:cNvPr id="4" name="TextBox 3">
            <a:extLst>
              <a:ext uri="{FF2B5EF4-FFF2-40B4-BE49-F238E27FC236}">
                <a16:creationId xmlns:a16="http://schemas.microsoft.com/office/drawing/2014/main" id="{C2D042C2-DB6C-4E51-A16D-44563071F4BC}"/>
              </a:ext>
            </a:extLst>
          </p:cNvPr>
          <p:cNvSpPr txBox="1"/>
          <p:nvPr/>
        </p:nvSpPr>
        <p:spPr>
          <a:xfrm>
            <a:off x="7109012" y="5862918"/>
            <a:ext cx="4258235" cy="646331"/>
          </a:xfrm>
          <a:prstGeom prst="rect">
            <a:avLst/>
          </a:prstGeom>
          <a:noFill/>
        </p:spPr>
        <p:txBody>
          <a:bodyPr wrap="square" rtlCol="0">
            <a:spAutoFit/>
          </a:bodyPr>
          <a:lstStyle/>
          <a:p>
            <a:pPr algn="ctr"/>
            <a:r>
              <a:rPr lang="en-US" sz="3600" b="1" dirty="0"/>
              <a:t>RW Thompson</a:t>
            </a:r>
          </a:p>
        </p:txBody>
      </p:sp>
    </p:spTree>
    <p:extLst>
      <p:ext uri="{BB962C8B-B14F-4D97-AF65-F5344CB8AC3E}">
        <p14:creationId xmlns:p14="http://schemas.microsoft.com/office/powerpoint/2010/main" val="4140438305"/>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BEF058-0A43-49C4-BF49-5F7759DCF0E5}"/>
              </a:ext>
            </a:extLst>
          </p:cNvPr>
          <p:cNvSpPr txBox="1"/>
          <p:nvPr/>
        </p:nvSpPr>
        <p:spPr>
          <a:xfrm>
            <a:off x="0" y="-75866"/>
            <a:ext cx="11537577" cy="830997"/>
          </a:xfrm>
          <a:prstGeom prst="rect">
            <a:avLst/>
          </a:prstGeom>
          <a:noFill/>
        </p:spPr>
        <p:txBody>
          <a:bodyPr wrap="square" rtlCol="0">
            <a:spAutoFit/>
          </a:bodyPr>
          <a:lstStyle/>
          <a:p>
            <a:r>
              <a:rPr lang="en-US" sz="4800" i="1" dirty="0">
                <a:solidFill>
                  <a:srgbClr val="FF0000"/>
                </a:solidFill>
                <a:effectLst>
                  <a:outerShdw blurRad="38100" dist="38100" dir="2700000" algn="tl">
                    <a:srgbClr val="000000">
                      <a:alpha val="43137"/>
                    </a:srgbClr>
                  </a:outerShdw>
                </a:effectLst>
              </a:rPr>
              <a:t>When Catholicism Comes….</a:t>
            </a:r>
          </a:p>
        </p:txBody>
      </p:sp>
      <p:sp>
        <p:nvSpPr>
          <p:cNvPr id="3" name="TextBox 2">
            <a:extLst>
              <a:ext uri="{FF2B5EF4-FFF2-40B4-BE49-F238E27FC236}">
                <a16:creationId xmlns:a16="http://schemas.microsoft.com/office/drawing/2014/main" id="{442027AF-1725-43B4-A796-088FF9F8D2BF}"/>
              </a:ext>
            </a:extLst>
          </p:cNvPr>
          <p:cNvSpPr txBox="1"/>
          <p:nvPr/>
        </p:nvSpPr>
        <p:spPr>
          <a:xfrm>
            <a:off x="0" y="755131"/>
            <a:ext cx="7158318" cy="5262979"/>
          </a:xfrm>
          <a:prstGeom prst="rect">
            <a:avLst/>
          </a:prstGeom>
          <a:noFill/>
        </p:spPr>
        <p:txBody>
          <a:bodyPr wrap="square" rtlCol="0">
            <a:spAutoFit/>
          </a:bodyPr>
          <a:lstStyle/>
          <a:p>
            <a:pPr marL="342900" indent="-342900">
              <a:buAutoNum type="arabicPeriod"/>
            </a:pPr>
            <a:r>
              <a:rPr lang="en-US" sz="2400" b="1" dirty="0"/>
              <a:t>A nation loses its wealth and resources, which are taken to enrich Rome and the nations under her</a:t>
            </a:r>
          </a:p>
          <a:p>
            <a:pPr marL="342900" indent="-342900">
              <a:buAutoNum type="arabicPeriod"/>
            </a:pPr>
            <a:endParaRPr lang="en-US" sz="2400" b="1" dirty="0"/>
          </a:p>
          <a:p>
            <a:pPr marL="342900" indent="-342900">
              <a:buAutoNum type="arabicPeriod"/>
            </a:pPr>
            <a:r>
              <a:rPr lang="en-US" sz="2400" b="1" dirty="0"/>
              <a:t>The is made desolate; the people are massacred; economies, leadership, peace, education, prosperity collapse</a:t>
            </a:r>
          </a:p>
          <a:p>
            <a:pPr marL="342900" indent="-342900">
              <a:buAutoNum type="arabicPeriod"/>
            </a:pPr>
            <a:endParaRPr lang="en-US" sz="2400" b="1" dirty="0"/>
          </a:p>
          <a:p>
            <a:pPr marL="342900" indent="-342900">
              <a:buAutoNum type="arabicPeriod"/>
            </a:pPr>
            <a:r>
              <a:rPr lang="en-US" sz="2400" b="1" dirty="0"/>
              <a:t>The nation loses its religion, and many times its language, its distinctive culture and its nationalism</a:t>
            </a:r>
          </a:p>
          <a:p>
            <a:pPr marL="342900" indent="-342900">
              <a:buAutoNum type="arabicPeriod"/>
            </a:pPr>
            <a:endParaRPr lang="en-US" sz="2400" b="1" dirty="0"/>
          </a:p>
          <a:p>
            <a:pPr marL="342900" indent="-342900">
              <a:buAutoNum type="arabicPeriod"/>
            </a:pPr>
            <a:r>
              <a:rPr lang="en-US" sz="2400" b="1" dirty="0"/>
              <a:t>Everything is replaced with a form of Feudal system-type government (tyranny), the land remains VERY poor, and the religion is almost wholly Catholic (think about South America today)</a:t>
            </a:r>
          </a:p>
        </p:txBody>
      </p:sp>
      <p:pic>
        <p:nvPicPr>
          <p:cNvPr id="4" name="Picture 3">
            <a:extLst>
              <a:ext uri="{FF2B5EF4-FFF2-40B4-BE49-F238E27FC236}">
                <a16:creationId xmlns:a16="http://schemas.microsoft.com/office/drawing/2014/main" id="{36AD2CD4-98A4-48A5-996F-9C902A2A194D}"/>
              </a:ext>
            </a:extLst>
          </p:cNvPr>
          <p:cNvPicPr>
            <a:picLocks noChangeAspect="1"/>
          </p:cNvPicPr>
          <p:nvPr/>
        </p:nvPicPr>
        <p:blipFill>
          <a:blip r:embed="rId2"/>
          <a:stretch>
            <a:fillRect/>
          </a:stretch>
        </p:blipFill>
        <p:spPr>
          <a:xfrm>
            <a:off x="7707130" y="0"/>
            <a:ext cx="4224894" cy="6773243"/>
          </a:xfrm>
          <a:prstGeom prst="rect">
            <a:avLst/>
          </a:prstGeom>
        </p:spPr>
      </p:pic>
      <p:sp>
        <p:nvSpPr>
          <p:cNvPr id="5" name="TextBox 4">
            <a:extLst>
              <a:ext uri="{FF2B5EF4-FFF2-40B4-BE49-F238E27FC236}">
                <a16:creationId xmlns:a16="http://schemas.microsoft.com/office/drawing/2014/main" id="{92D3F143-46B1-463B-9218-2D42740C3B42}"/>
              </a:ext>
            </a:extLst>
          </p:cNvPr>
          <p:cNvSpPr txBox="1"/>
          <p:nvPr/>
        </p:nvSpPr>
        <p:spPr>
          <a:xfrm>
            <a:off x="1420349" y="6018110"/>
            <a:ext cx="7678831" cy="923330"/>
          </a:xfrm>
          <a:prstGeom prst="rect">
            <a:avLst/>
          </a:prstGeom>
          <a:noFill/>
        </p:spPr>
        <p:txBody>
          <a:bodyPr wrap="square" rtlCol="0">
            <a:spAutoFit/>
          </a:bodyPr>
          <a:lstStyle/>
          <a:p>
            <a:r>
              <a:rPr lang="en-US" sz="5400" i="1" dirty="0">
                <a:solidFill>
                  <a:srgbClr val="FF0000"/>
                </a:solidFill>
                <a:effectLst>
                  <a:outerShdw blurRad="38100" dist="38100" dir="2700000" algn="tl">
                    <a:srgbClr val="000000">
                      <a:alpha val="43137"/>
                    </a:srgbClr>
                  </a:outerShdw>
                </a:effectLst>
              </a:rPr>
              <a:t>….Society Crumbles</a:t>
            </a:r>
          </a:p>
        </p:txBody>
      </p:sp>
    </p:spTree>
    <p:extLst>
      <p:ext uri="{BB962C8B-B14F-4D97-AF65-F5344CB8AC3E}">
        <p14:creationId xmlns:p14="http://schemas.microsoft.com/office/powerpoint/2010/main" val="65345398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9827E-9F0A-4365-A4F1-30A8359E8473}"/>
              </a:ext>
            </a:extLst>
          </p:cNvPr>
          <p:cNvPicPr>
            <a:picLocks noChangeAspect="1"/>
          </p:cNvPicPr>
          <p:nvPr/>
        </p:nvPicPr>
        <p:blipFill rotWithShape="1">
          <a:blip r:embed="rId2"/>
          <a:srcRect t="11052" b="4042"/>
          <a:stretch/>
        </p:blipFill>
        <p:spPr>
          <a:xfrm>
            <a:off x="20" y="10"/>
            <a:ext cx="12191980" cy="6857990"/>
          </a:xfrm>
          <a:prstGeom prst="rect">
            <a:avLst/>
          </a:prstGeom>
        </p:spPr>
      </p:pic>
    </p:spTree>
    <p:extLst>
      <p:ext uri="{BB962C8B-B14F-4D97-AF65-F5344CB8AC3E}">
        <p14:creationId xmlns:p14="http://schemas.microsoft.com/office/powerpoint/2010/main" val="115597604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1487C9-5E5F-4446-A58C-9F92DED743B7}"/>
              </a:ext>
            </a:extLst>
          </p:cNvPr>
          <p:cNvPicPr>
            <a:picLocks noChangeAspect="1"/>
          </p:cNvPicPr>
          <p:nvPr/>
        </p:nvPicPr>
        <p:blipFill>
          <a:blip r:embed="rId2"/>
          <a:stretch>
            <a:fillRect/>
          </a:stretch>
        </p:blipFill>
        <p:spPr>
          <a:xfrm>
            <a:off x="3714750" y="2000250"/>
            <a:ext cx="4762500" cy="2857500"/>
          </a:xfrm>
          <a:prstGeom prst="rect">
            <a:avLst/>
          </a:prstGeom>
        </p:spPr>
      </p:pic>
    </p:spTree>
    <p:extLst>
      <p:ext uri="{BB962C8B-B14F-4D97-AF65-F5344CB8AC3E}">
        <p14:creationId xmlns:p14="http://schemas.microsoft.com/office/powerpoint/2010/main" val="248534604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DD588D-AE5E-45BC-864A-4E43D0E04455}"/>
              </a:ext>
            </a:extLst>
          </p:cNvPr>
          <p:cNvPicPr>
            <a:picLocks noChangeAspect="1"/>
          </p:cNvPicPr>
          <p:nvPr/>
        </p:nvPicPr>
        <p:blipFill>
          <a:blip r:embed="rId2"/>
          <a:stretch>
            <a:fillRect/>
          </a:stretch>
        </p:blipFill>
        <p:spPr>
          <a:xfrm>
            <a:off x="3238500" y="1214437"/>
            <a:ext cx="5715000" cy="4429125"/>
          </a:xfrm>
          <a:prstGeom prst="rect">
            <a:avLst/>
          </a:prstGeom>
        </p:spPr>
      </p:pic>
    </p:spTree>
    <p:extLst>
      <p:ext uri="{BB962C8B-B14F-4D97-AF65-F5344CB8AC3E}">
        <p14:creationId xmlns:p14="http://schemas.microsoft.com/office/powerpoint/2010/main" val="81676394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78DFD4-942E-43D9-80F2-3E93877AD941}"/>
              </a:ext>
            </a:extLst>
          </p:cNvPr>
          <p:cNvPicPr>
            <a:picLocks noChangeAspect="1"/>
          </p:cNvPicPr>
          <p:nvPr/>
        </p:nvPicPr>
        <p:blipFill>
          <a:blip r:embed="rId2"/>
          <a:stretch>
            <a:fillRect/>
          </a:stretch>
        </p:blipFill>
        <p:spPr>
          <a:xfrm>
            <a:off x="-671125" y="-124691"/>
            <a:ext cx="7410541" cy="6858000"/>
          </a:xfrm>
          <a:prstGeom prst="rect">
            <a:avLst/>
          </a:prstGeom>
        </p:spPr>
      </p:pic>
      <p:pic>
        <p:nvPicPr>
          <p:cNvPr id="3" name="Picture 2">
            <a:extLst>
              <a:ext uri="{FF2B5EF4-FFF2-40B4-BE49-F238E27FC236}">
                <a16:creationId xmlns:a16="http://schemas.microsoft.com/office/drawing/2014/main" id="{5231E17B-114E-4CD7-88E8-96CB5D461DA2}"/>
              </a:ext>
            </a:extLst>
          </p:cNvPr>
          <p:cNvPicPr>
            <a:picLocks noChangeAspect="1"/>
          </p:cNvPicPr>
          <p:nvPr/>
        </p:nvPicPr>
        <p:blipFill>
          <a:blip r:embed="rId3"/>
          <a:stretch>
            <a:fillRect/>
          </a:stretch>
        </p:blipFill>
        <p:spPr>
          <a:xfrm>
            <a:off x="7187293" y="1640114"/>
            <a:ext cx="2781300" cy="1981200"/>
          </a:xfrm>
          <a:prstGeom prst="rect">
            <a:avLst/>
          </a:prstGeom>
        </p:spPr>
      </p:pic>
    </p:spTree>
    <p:extLst>
      <p:ext uri="{BB962C8B-B14F-4D97-AF65-F5344CB8AC3E}">
        <p14:creationId xmlns:p14="http://schemas.microsoft.com/office/powerpoint/2010/main" val="151801145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E540A4-F749-40B3-8C67-9818E9C373E9}"/>
              </a:ext>
            </a:extLst>
          </p:cNvPr>
          <p:cNvPicPr>
            <a:picLocks noChangeAspect="1"/>
          </p:cNvPicPr>
          <p:nvPr/>
        </p:nvPicPr>
        <p:blipFill>
          <a:blip r:embed="rId2"/>
          <a:stretch>
            <a:fillRect/>
          </a:stretch>
        </p:blipFill>
        <p:spPr>
          <a:xfrm>
            <a:off x="28575" y="171450"/>
            <a:ext cx="9144000" cy="6515100"/>
          </a:xfrm>
          <a:prstGeom prst="rect">
            <a:avLst/>
          </a:prstGeom>
        </p:spPr>
      </p:pic>
      <p:sp>
        <p:nvSpPr>
          <p:cNvPr id="3" name="TextBox 2">
            <a:extLst>
              <a:ext uri="{FF2B5EF4-FFF2-40B4-BE49-F238E27FC236}">
                <a16:creationId xmlns:a16="http://schemas.microsoft.com/office/drawing/2014/main" id="{7348D7FB-AFF1-4E6A-A634-8D10F22272FF}"/>
              </a:ext>
            </a:extLst>
          </p:cNvPr>
          <p:cNvSpPr txBox="1"/>
          <p:nvPr/>
        </p:nvSpPr>
        <p:spPr>
          <a:xfrm>
            <a:off x="9172575" y="142875"/>
            <a:ext cx="3143250" cy="6524863"/>
          </a:xfrm>
          <a:prstGeom prst="rect">
            <a:avLst/>
          </a:prstGeom>
          <a:noFill/>
        </p:spPr>
        <p:txBody>
          <a:bodyPr wrap="square" rtlCol="0">
            <a:spAutoFit/>
          </a:bodyPr>
          <a:lstStyle/>
          <a:p>
            <a:r>
              <a:rPr lang="en-US" sz="1900" dirty="0">
                <a:solidFill>
                  <a:srgbClr val="660066"/>
                </a:solidFill>
              </a:rPr>
              <a:t>By promoting war in Nicaragua, and selling drugs in the United States, the Roman Masters, using their American puppet politicians, made money on both sides of the weapon-drug exchange. How much Nicaraguan blood can be laid at the feet of the Jesuit-controlled United States and how many American lives have been absolutely destroyed by the drug-trade in America??? Countless lives ruined, killed, violence and revenge, drug-gang wars, families broken, children lost, raped and beaten… All because of the Roman greed for wealth and power—using their Jesuit-trained political slaves…</a:t>
            </a:r>
          </a:p>
        </p:txBody>
      </p:sp>
    </p:spTree>
    <p:extLst>
      <p:ext uri="{BB962C8B-B14F-4D97-AF65-F5344CB8AC3E}">
        <p14:creationId xmlns:p14="http://schemas.microsoft.com/office/powerpoint/2010/main" val="64038811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7690A-74B3-487C-BA7A-4B2E5649569C}"/>
              </a:ext>
            </a:extLst>
          </p:cNvPr>
          <p:cNvPicPr>
            <a:picLocks noChangeAspect="1"/>
          </p:cNvPicPr>
          <p:nvPr/>
        </p:nvPicPr>
        <p:blipFill>
          <a:blip r:embed="rId2"/>
          <a:stretch>
            <a:fillRect/>
          </a:stretch>
        </p:blipFill>
        <p:spPr>
          <a:xfrm>
            <a:off x="6729412" y="280987"/>
            <a:ext cx="5267325" cy="4162425"/>
          </a:xfrm>
          <a:prstGeom prst="rect">
            <a:avLst/>
          </a:prstGeom>
        </p:spPr>
      </p:pic>
      <p:sp>
        <p:nvSpPr>
          <p:cNvPr id="3" name="TextBox 2">
            <a:extLst>
              <a:ext uri="{FF2B5EF4-FFF2-40B4-BE49-F238E27FC236}">
                <a16:creationId xmlns:a16="http://schemas.microsoft.com/office/drawing/2014/main" id="{9522D3D0-FCAA-4FB6-AA88-02A9B825A22E}"/>
              </a:ext>
            </a:extLst>
          </p:cNvPr>
          <p:cNvSpPr txBox="1"/>
          <p:nvPr/>
        </p:nvSpPr>
        <p:spPr>
          <a:xfrm>
            <a:off x="6981825" y="4838700"/>
            <a:ext cx="4448175" cy="1569660"/>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H.M.S. Richards Sr. (1894-1985)</a:t>
            </a:r>
          </a:p>
          <a:p>
            <a:r>
              <a:rPr lang="en-US" sz="2400" b="1" dirty="0">
                <a:effectLst>
                  <a:outerShdw blurRad="38100" dist="38100" dir="2700000" algn="tl">
                    <a:srgbClr val="000000">
                      <a:alpha val="43137"/>
                    </a:srgbClr>
                  </a:outerShdw>
                </a:effectLst>
              </a:rPr>
              <a:t>Seventh-day Adventist author, radio host and founder of the “Voice of Prophecy”</a:t>
            </a:r>
          </a:p>
        </p:txBody>
      </p:sp>
      <p:pic>
        <p:nvPicPr>
          <p:cNvPr id="4" name="Picture 3">
            <a:extLst>
              <a:ext uri="{FF2B5EF4-FFF2-40B4-BE49-F238E27FC236}">
                <a16:creationId xmlns:a16="http://schemas.microsoft.com/office/drawing/2014/main" id="{9AE6E789-3294-4F34-BFBD-73708869351B}"/>
              </a:ext>
            </a:extLst>
          </p:cNvPr>
          <p:cNvPicPr>
            <a:picLocks noChangeAspect="1"/>
          </p:cNvPicPr>
          <p:nvPr/>
        </p:nvPicPr>
        <p:blipFill>
          <a:blip r:embed="rId3"/>
          <a:stretch>
            <a:fillRect/>
          </a:stretch>
        </p:blipFill>
        <p:spPr>
          <a:xfrm>
            <a:off x="195263" y="1186423"/>
            <a:ext cx="6248726" cy="4162425"/>
          </a:xfrm>
          <a:prstGeom prst="rect">
            <a:avLst/>
          </a:prstGeom>
        </p:spPr>
      </p:pic>
    </p:spTree>
    <p:extLst>
      <p:ext uri="{BB962C8B-B14F-4D97-AF65-F5344CB8AC3E}">
        <p14:creationId xmlns:p14="http://schemas.microsoft.com/office/powerpoint/2010/main" val="10687471"/>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white, food, wearing, man&#10;&#10;Description automatically generated">
            <a:extLst>
              <a:ext uri="{FF2B5EF4-FFF2-40B4-BE49-F238E27FC236}">
                <a16:creationId xmlns:a16="http://schemas.microsoft.com/office/drawing/2014/main" id="{B358E13F-8319-4574-985F-0B0F29AAD987}"/>
              </a:ext>
            </a:extLst>
          </p:cNvPr>
          <p:cNvPicPr>
            <a:picLocks noChangeAspect="1"/>
          </p:cNvPicPr>
          <p:nvPr/>
        </p:nvPicPr>
        <p:blipFill rotWithShape="1">
          <a:blip r:embed="rId2"/>
          <a:srcRect t="25000"/>
          <a:stretch/>
        </p:blipFill>
        <p:spPr>
          <a:xfrm>
            <a:off x="20" y="10"/>
            <a:ext cx="12191980" cy="6857990"/>
          </a:xfrm>
          <a:prstGeom prst="rect">
            <a:avLst/>
          </a:prstGeom>
        </p:spPr>
      </p:pic>
    </p:spTree>
    <p:extLst>
      <p:ext uri="{BB962C8B-B14F-4D97-AF65-F5344CB8AC3E}">
        <p14:creationId xmlns:p14="http://schemas.microsoft.com/office/powerpoint/2010/main" val="2954552025"/>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2532AD-0BB7-4FD5-AEAA-92B2EB4406B0}"/>
              </a:ext>
            </a:extLst>
          </p:cNvPr>
          <p:cNvPicPr>
            <a:picLocks noChangeAspect="1"/>
          </p:cNvPicPr>
          <p:nvPr/>
        </p:nvPicPr>
        <p:blipFill>
          <a:blip r:embed="rId2"/>
          <a:stretch>
            <a:fillRect/>
          </a:stretch>
        </p:blipFill>
        <p:spPr>
          <a:xfrm>
            <a:off x="0" y="0"/>
            <a:ext cx="6096000" cy="3429000"/>
          </a:xfrm>
          <a:prstGeom prst="rect">
            <a:avLst/>
          </a:prstGeom>
        </p:spPr>
      </p:pic>
      <p:pic>
        <p:nvPicPr>
          <p:cNvPr id="3" name="Picture 2">
            <a:extLst>
              <a:ext uri="{FF2B5EF4-FFF2-40B4-BE49-F238E27FC236}">
                <a16:creationId xmlns:a16="http://schemas.microsoft.com/office/drawing/2014/main" id="{FBA8AA9B-D5C1-4F0D-A54C-B740BFCFC98D}"/>
              </a:ext>
            </a:extLst>
          </p:cNvPr>
          <p:cNvPicPr>
            <a:picLocks noChangeAspect="1"/>
          </p:cNvPicPr>
          <p:nvPr/>
        </p:nvPicPr>
        <p:blipFill>
          <a:blip r:embed="rId3"/>
          <a:stretch>
            <a:fillRect/>
          </a:stretch>
        </p:blipFill>
        <p:spPr>
          <a:xfrm>
            <a:off x="6096000" y="0"/>
            <a:ext cx="6096000" cy="3429000"/>
          </a:xfrm>
          <a:prstGeom prst="rect">
            <a:avLst/>
          </a:prstGeom>
        </p:spPr>
      </p:pic>
      <p:pic>
        <p:nvPicPr>
          <p:cNvPr id="4" name="Picture 3">
            <a:extLst>
              <a:ext uri="{FF2B5EF4-FFF2-40B4-BE49-F238E27FC236}">
                <a16:creationId xmlns:a16="http://schemas.microsoft.com/office/drawing/2014/main" id="{23124EC5-7BE8-43EC-B3B8-32588898B0A2}"/>
              </a:ext>
            </a:extLst>
          </p:cNvPr>
          <p:cNvPicPr>
            <a:picLocks noChangeAspect="1"/>
          </p:cNvPicPr>
          <p:nvPr/>
        </p:nvPicPr>
        <p:blipFill>
          <a:blip r:embed="rId4"/>
          <a:stretch>
            <a:fillRect/>
          </a:stretch>
        </p:blipFill>
        <p:spPr>
          <a:xfrm>
            <a:off x="56096" y="3428998"/>
            <a:ext cx="6039906" cy="3429001"/>
          </a:xfrm>
          <a:prstGeom prst="rect">
            <a:avLst/>
          </a:prstGeom>
        </p:spPr>
      </p:pic>
      <p:pic>
        <p:nvPicPr>
          <p:cNvPr id="5" name="Picture 4">
            <a:extLst>
              <a:ext uri="{FF2B5EF4-FFF2-40B4-BE49-F238E27FC236}">
                <a16:creationId xmlns:a16="http://schemas.microsoft.com/office/drawing/2014/main" id="{AE22A023-CC59-4CD7-8E8C-6D09EF880244}"/>
              </a:ext>
            </a:extLst>
          </p:cNvPr>
          <p:cNvPicPr>
            <a:picLocks noChangeAspect="1"/>
          </p:cNvPicPr>
          <p:nvPr/>
        </p:nvPicPr>
        <p:blipFill rotWithShape="1">
          <a:blip r:embed="rId5"/>
          <a:srcRect t="13931"/>
          <a:stretch/>
        </p:blipFill>
        <p:spPr>
          <a:xfrm>
            <a:off x="6095999" y="3428998"/>
            <a:ext cx="6096001" cy="3429001"/>
          </a:xfrm>
          <a:prstGeom prst="rect">
            <a:avLst/>
          </a:prstGeom>
        </p:spPr>
      </p:pic>
    </p:spTree>
    <p:extLst>
      <p:ext uri="{BB962C8B-B14F-4D97-AF65-F5344CB8AC3E}">
        <p14:creationId xmlns:p14="http://schemas.microsoft.com/office/powerpoint/2010/main" val="3034236208"/>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4A7237-937D-4210-8BBD-D4BDD345909C}"/>
              </a:ext>
            </a:extLst>
          </p:cNvPr>
          <p:cNvSpPr txBox="1"/>
          <p:nvPr/>
        </p:nvSpPr>
        <p:spPr>
          <a:xfrm>
            <a:off x="358588" y="923364"/>
            <a:ext cx="4993341" cy="4832092"/>
          </a:xfrm>
          <a:prstGeom prst="rect">
            <a:avLst/>
          </a:prstGeom>
          <a:noFill/>
        </p:spPr>
        <p:txBody>
          <a:bodyPr wrap="square" rtlCol="0">
            <a:spAutoFit/>
          </a:bodyPr>
          <a:lstStyle/>
          <a:p>
            <a:r>
              <a:rPr lang="en-US" sz="2800" dirty="0"/>
              <a:t>“’The immensity of their suffering corresponds to the enormity of the crime committed against them.’ . . .</a:t>
            </a:r>
          </a:p>
          <a:p>
            <a:endParaRPr lang="en-US" sz="2800" dirty="0"/>
          </a:p>
          <a:p>
            <a:r>
              <a:rPr lang="en-US" sz="2800" dirty="0"/>
              <a:t>Pope John Paul II is </a:t>
            </a:r>
            <a:r>
              <a:rPr lang="en-US" sz="2800" b="1" u="sng" dirty="0"/>
              <a:t>apologizing for the Roman Catholic Church’s support of the enslavement of African men, women, and children</a:t>
            </a:r>
            <a:r>
              <a:rPr lang="en-US" sz="2800" dirty="0"/>
              <a:t>”—Time Magazine, Sept. 13, 1993</a:t>
            </a:r>
          </a:p>
        </p:txBody>
      </p:sp>
      <p:pic>
        <p:nvPicPr>
          <p:cNvPr id="3" name="Picture 2">
            <a:extLst>
              <a:ext uri="{FF2B5EF4-FFF2-40B4-BE49-F238E27FC236}">
                <a16:creationId xmlns:a16="http://schemas.microsoft.com/office/drawing/2014/main" id="{827F5FE7-EF01-4A4B-A3F2-3D67C6D4FD81}"/>
              </a:ext>
            </a:extLst>
          </p:cNvPr>
          <p:cNvPicPr>
            <a:picLocks noChangeAspect="1"/>
          </p:cNvPicPr>
          <p:nvPr/>
        </p:nvPicPr>
        <p:blipFill rotWithShape="1">
          <a:blip r:embed="rId2"/>
          <a:srcRect r="2353"/>
          <a:stretch/>
        </p:blipFill>
        <p:spPr>
          <a:xfrm>
            <a:off x="6096000" y="253252"/>
            <a:ext cx="4993341" cy="2876435"/>
          </a:xfrm>
          <a:prstGeom prst="rect">
            <a:avLst/>
          </a:prstGeom>
        </p:spPr>
      </p:pic>
      <p:pic>
        <p:nvPicPr>
          <p:cNvPr id="4" name="Picture 3">
            <a:extLst>
              <a:ext uri="{FF2B5EF4-FFF2-40B4-BE49-F238E27FC236}">
                <a16:creationId xmlns:a16="http://schemas.microsoft.com/office/drawing/2014/main" id="{8610C737-4427-40AB-ABA8-01AFF6D23C3F}"/>
              </a:ext>
            </a:extLst>
          </p:cNvPr>
          <p:cNvPicPr>
            <a:picLocks noChangeAspect="1"/>
          </p:cNvPicPr>
          <p:nvPr/>
        </p:nvPicPr>
        <p:blipFill>
          <a:blip r:embed="rId3"/>
          <a:stretch>
            <a:fillRect/>
          </a:stretch>
        </p:blipFill>
        <p:spPr>
          <a:xfrm>
            <a:off x="6341036" y="3272118"/>
            <a:ext cx="4443507" cy="3332630"/>
          </a:xfrm>
          <a:prstGeom prst="rect">
            <a:avLst/>
          </a:prstGeom>
        </p:spPr>
      </p:pic>
    </p:spTree>
    <p:extLst>
      <p:ext uri="{BB962C8B-B14F-4D97-AF65-F5344CB8AC3E}">
        <p14:creationId xmlns:p14="http://schemas.microsoft.com/office/powerpoint/2010/main" val="2734157733"/>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4803</Words>
  <Application>Microsoft Office PowerPoint</Application>
  <PresentationFormat>Widescreen</PresentationFormat>
  <Paragraphs>134</Paragraphs>
  <Slides>59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Blackadder ITC</vt:lpstr>
      <vt:lpstr>Bodoni MT Condensed</vt:lpstr>
      <vt:lpstr>Calibri</vt:lpstr>
      <vt:lpstr>Calibri Light</vt:lpstr>
      <vt:lpstr>Office Theme</vt:lpstr>
      <vt:lpstr>Behind the Door pt 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Door pt 26</dc:title>
  <dc:creator>Kody Morey</dc:creator>
  <cp:lastModifiedBy>Kody Morey</cp:lastModifiedBy>
  <cp:revision>1</cp:revision>
  <dcterms:created xsi:type="dcterms:W3CDTF">2019-12-25T00:54:48Z</dcterms:created>
  <dcterms:modified xsi:type="dcterms:W3CDTF">2019-12-25T00:56:35Z</dcterms:modified>
</cp:coreProperties>
</file>