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8" r:id="rId7"/>
    <p:sldId id="261" r:id="rId8"/>
    <p:sldId id="262" r:id="rId9"/>
    <p:sldId id="269" r:id="rId10"/>
    <p:sldId id="264" r:id="rId11"/>
    <p:sldId id="263" r:id="rId12"/>
    <p:sldId id="265" r:id="rId13"/>
    <p:sldId id="267" r:id="rId14"/>
    <p:sldId id="266"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6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4B899-F79C-453B-BCDE-F45DDB7D0E7A}" type="datetimeFigureOut">
              <a:rPr lang="en-US" smtClean="0"/>
              <a:t>7/28/2011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224335-D2DE-4CCA-98C7-E4AA90C8061C}"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224335-D2DE-4CCA-98C7-E4AA90C8061C}" type="slidenum">
              <a:rPr lang="en-US" smtClean="0"/>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98784-D650-4976-B26E-A59A2FE59BE0}" type="datetimeFigureOut">
              <a:rPr lang="en-US" smtClean="0"/>
              <a:t>7/28/2011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54410-BE3C-4BAC-8FFD-0A2AF133605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98784-D650-4976-B26E-A59A2FE59BE0}" type="datetimeFigureOut">
              <a:rPr lang="en-US" smtClean="0"/>
              <a:t>7/28/2011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54410-BE3C-4BAC-8FFD-0A2AF133605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kingjamesbibleonline.org/Matthew-23-24/" TargetMode="External"/><Relationship Id="rId7" Type="http://schemas.openxmlformats.org/officeDocument/2006/relationships/hyperlink" Target="http://www.kingjamesbibleonline.org/Matthew-23-28/" TargetMode="External"/><Relationship Id="rId2" Type="http://schemas.openxmlformats.org/officeDocument/2006/relationships/hyperlink" Target="http://www.kingjamesbibleonline.org/Matthew-23-23/" TargetMode="External"/><Relationship Id="rId1" Type="http://schemas.openxmlformats.org/officeDocument/2006/relationships/slideLayout" Target="../slideLayouts/slideLayout2.xml"/><Relationship Id="rId6" Type="http://schemas.openxmlformats.org/officeDocument/2006/relationships/hyperlink" Target="http://www.kingjamesbibleonline.org/Matthew-23-27/" TargetMode="External"/><Relationship Id="rId5" Type="http://schemas.openxmlformats.org/officeDocument/2006/relationships/hyperlink" Target="http://www.kingjamesbibleonline.org/Matthew-23-26/" TargetMode="External"/><Relationship Id="rId4" Type="http://schemas.openxmlformats.org/officeDocument/2006/relationships/hyperlink" Target="http://www.kingjamesbibleonline.org/Matthew-23-2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kingjamesbibleonline.org/Matthew-23-36/" TargetMode="External"/><Relationship Id="rId2" Type="http://schemas.openxmlformats.org/officeDocument/2006/relationships/hyperlink" Target="http://www.kingjamesbibleonline.org/Matthew-23-2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ingjamesbibleonline.org/Matthew-23-38/" TargetMode="External"/><Relationship Id="rId2" Type="http://schemas.openxmlformats.org/officeDocument/2006/relationships/hyperlink" Target="http://www.kingjamesbibleonline.org/Matthew-23-37/"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www.kingjamesbibleonline.org/Matthew-23-9/" TargetMode="External"/><Relationship Id="rId3" Type="http://schemas.openxmlformats.org/officeDocument/2006/relationships/hyperlink" Target="http://www.kingjamesbibleonline.org/Matthew-23-4/" TargetMode="External"/><Relationship Id="rId7" Type="http://schemas.openxmlformats.org/officeDocument/2006/relationships/hyperlink" Target="http://www.kingjamesbibleonline.org/Matthew-23-8/" TargetMode="External"/><Relationship Id="rId2" Type="http://schemas.openxmlformats.org/officeDocument/2006/relationships/hyperlink" Target="http://www.kingjamesbibleonline.org/Matthew-23-3/" TargetMode="External"/><Relationship Id="rId1" Type="http://schemas.openxmlformats.org/officeDocument/2006/relationships/slideLayout" Target="../slideLayouts/slideLayout2.xml"/><Relationship Id="rId6" Type="http://schemas.openxmlformats.org/officeDocument/2006/relationships/hyperlink" Target="http://www.kingjamesbibleonline.org/Matthew-23-7/" TargetMode="External"/><Relationship Id="rId5" Type="http://schemas.openxmlformats.org/officeDocument/2006/relationships/hyperlink" Target="http://www.kingjamesbibleonline.org/Matthew-23-6/" TargetMode="External"/><Relationship Id="rId10" Type="http://schemas.openxmlformats.org/officeDocument/2006/relationships/hyperlink" Target="http://www.kingjamesbibleonline.org/Matthew-23-11/" TargetMode="External"/><Relationship Id="rId4" Type="http://schemas.openxmlformats.org/officeDocument/2006/relationships/hyperlink" Target="http://www.kingjamesbibleonline.org/Matthew-23-5/" TargetMode="External"/><Relationship Id="rId9" Type="http://schemas.openxmlformats.org/officeDocument/2006/relationships/hyperlink" Target="http://www.kingjamesbibleonline.org/Matthew-23-1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kingjamesbibleonline.org/Matthew-23-19/" TargetMode="External"/><Relationship Id="rId3" Type="http://schemas.openxmlformats.org/officeDocument/2006/relationships/hyperlink" Target="http://www.kingjamesbibleonline.org/Matthew-23-14/" TargetMode="External"/><Relationship Id="rId7" Type="http://schemas.openxmlformats.org/officeDocument/2006/relationships/hyperlink" Target="http://www.kingjamesbibleonline.org/Matthew-23-18/" TargetMode="External"/><Relationship Id="rId2" Type="http://schemas.openxmlformats.org/officeDocument/2006/relationships/hyperlink" Target="http://www.kingjamesbibleonline.org/Matthew-23-13/" TargetMode="External"/><Relationship Id="rId1" Type="http://schemas.openxmlformats.org/officeDocument/2006/relationships/slideLayout" Target="../slideLayouts/slideLayout2.xml"/><Relationship Id="rId6" Type="http://schemas.openxmlformats.org/officeDocument/2006/relationships/hyperlink" Target="http://www.kingjamesbibleonline.org/Matthew-23-17/" TargetMode="External"/><Relationship Id="rId5" Type="http://schemas.openxmlformats.org/officeDocument/2006/relationships/hyperlink" Target="http://www.kingjamesbibleonline.org/Matthew-23-16/" TargetMode="External"/><Relationship Id="rId10" Type="http://schemas.openxmlformats.org/officeDocument/2006/relationships/hyperlink" Target="http://www.kingjamesbibleonline.org/Matthew-23-21/" TargetMode="External"/><Relationship Id="rId4" Type="http://schemas.openxmlformats.org/officeDocument/2006/relationships/hyperlink" Target="http://www.kingjamesbibleonline.org/Matthew-23-15/" TargetMode="External"/><Relationship Id="rId9" Type="http://schemas.openxmlformats.org/officeDocument/2006/relationships/hyperlink" Target="http://www.kingjamesbibleonline.org/Matthew-23-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Scenes, pt.5</a:t>
            </a:r>
            <a:endParaRPr lang="en-US" dirty="0"/>
          </a:p>
        </p:txBody>
      </p:sp>
      <p:sp>
        <p:nvSpPr>
          <p:cNvPr id="3" name="Subtitle 2"/>
          <p:cNvSpPr>
            <a:spLocks noGrp="1"/>
          </p:cNvSpPr>
          <p:nvPr>
            <p:ph type="subTitle" idx="1"/>
          </p:nvPr>
        </p:nvSpPr>
        <p:spPr/>
        <p:txBody>
          <a:bodyPr/>
          <a:lstStyle/>
          <a:p>
            <a:r>
              <a:rPr lang="en-US" u="sng" dirty="0" smtClean="0">
                <a:solidFill>
                  <a:srgbClr val="FF0000"/>
                </a:solidFill>
                <a:latin typeface="Algerian" pitchFamily="82" charset="0"/>
              </a:rPr>
              <a:t>Christ’s 95 Theses</a:t>
            </a:r>
            <a:endParaRPr lang="en-US" u="sng" dirty="0">
              <a:solidFill>
                <a:srgbClr val="FF000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FF0000"/>
                </a:solidFill>
              </a:rPr>
              <a:t>He Nailed it!</a:t>
            </a:r>
            <a:endParaRPr lang="en-US"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92500"/>
          </a:bodyPr>
          <a:lstStyle/>
          <a:p>
            <a:r>
              <a:rPr lang="en-US" dirty="0" smtClean="0"/>
              <a:t>Jesus, humanly speaking, was on a roll; He was fired up!  Next, He slammed……</a:t>
            </a:r>
          </a:p>
          <a:p>
            <a:r>
              <a:rPr lang="en-US" dirty="0" smtClean="0"/>
              <a:t>5. By their horrible witness, others wanted no part of their religion.</a:t>
            </a:r>
          </a:p>
          <a:p>
            <a:r>
              <a:rPr lang="en-US" dirty="0" smtClean="0"/>
              <a:t>6. Through an air of piety, they suckered widows into giving their money to them to be used for selfish purposes.</a:t>
            </a:r>
          </a:p>
          <a:p>
            <a:r>
              <a:rPr lang="en-US" dirty="0" smtClean="0"/>
              <a:t>7.  They converted people to Judaism; then made them worse than before their conversion by their hypocrisy.</a:t>
            </a:r>
          </a:p>
          <a:p>
            <a:r>
              <a:rPr lang="en-US" dirty="0" smtClean="0"/>
              <a:t>8.  They heavily condemned trivial offenses and passed off serious crimes as nothing for material gain.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792162"/>
          </a:xfrm>
        </p:spPr>
        <p:txBody>
          <a:bodyPr>
            <a:normAutofit fontScale="90000"/>
          </a:bodyPr>
          <a:lstStyle/>
          <a:p>
            <a:r>
              <a:rPr lang="en-US" u="sng" dirty="0" smtClean="0">
                <a:solidFill>
                  <a:srgbClr val="FF0000"/>
                </a:solidFill>
                <a:latin typeface="Algerian" pitchFamily="82" charset="0"/>
              </a:rPr>
              <a:t>Bristling Ears</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0"/>
            <a:ext cx="4495800" cy="6858000"/>
          </a:xfrm>
        </p:spPr>
        <p:txBody>
          <a:bodyPr>
            <a:normAutofit/>
          </a:bodyPr>
          <a:lstStyle/>
          <a:p>
            <a:r>
              <a:rPr lang="en-US" dirty="0" smtClean="0"/>
              <a:t>The religious leaders ears were ticked off at Christ for clearly exposing them.  ‘How dare He say; I’ve been a leader for many years’  ‘Why, I’m a fifth generation Adventist’</a:t>
            </a:r>
          </a:p>
          <a:p>
            <a:r>
              <a:rPr lang="en-US" dirty="0" smtClean="0"/>
              <a:t>‘I do many nice things and besides I liberally support this temple; how dare He!’  This would indeed, be Christ’s final message; the leaders wouldn’t allow another!!</a:t>
            </a:r>
            <a:endParaRPr lang="en-US" dirty="0"/>
          </a:p>
        </p:txBody>
      </p:sp>
      <p:pic>
        <p:nvPicPr>
          <p:cNvPr id="3074" name="Picture 2" descr="C:\Users\Dad\Contacts\Downloads\3841064008_c647f3162f.jpg"/>
          <p:cNvPicPr>
            <a:picLocks noGrp="1" noChangeAspect="1" noChangeArrowheads="1"/>
          </p:cNvPicPr>
          <p:nvPr>
            <p:ph sz="half" idx="2"/>
          </p:nvPr>
        </p:nvPicPr>
        <p:blipFill>
          <a:blip r:embed="rId2" cstate="print"/>
          <a:srcRect/>
          <a:stretch>
            <a:fillRect/>
          </a:stretch>
        </p:blipFill>
        <p:spPr bwMode="auto">
          <a:xfrm>
            <a:off x="4648200" y="1447800"/>
            <a:ext cx="4495800" cy="5410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One with the Silver!</a:t>
            </a:r>
            <a:endParaRPr lang="en-US" u="sng" dirty="0">
              <a:solidFill>
                <a:srgbClr val="FF0000"/>
              </a:solidFill>
            </a:endParaRPr>
          </a:p>
        </p:txBody>
      </p:sp>
      <p:sp>
        <p:nvSpPr>
          <p:cNvPr id="4" name="Content Placeholder 3"/>
          <p:cNvSpPr>
            <a:spLocks noGrp="1"/>
          </p:cNvSpPr>
          <p:nvPr>
            <p:ph sz="half" idx="2"/>
          </p:nvPr>
        </p:nvSpPr>
        <p:spPr>
          <a:xfrm>
            <a:off x="4648200" y="1371600"/>
            <a:ext cx="4495800" cy="5486400"/>
          </a:xfrm>
        </p:spPr>
        <p:txBody>
          <a:bodyPr>
            <a:normAutofit/>
          </a:bodyPr>
          <a:lstStyle/>
          <a:p>
            <a:r>
              <a:rPr lang="en-US" dirty="0" smtClean="0"/>
              <a:t>“For </a:t>
            </a:r>
            <a:r>
              <a:rPr lang="en-US" dirty="0"/>
              <a:t>a money consideration they excused persons from their vows. And for large sums of money they sometimes passed over aggravated crimes. At the same time these priests and rulers would in other cases pronounce severe judgment for trivial offenses</a:t>
            </a:r>
            <a:r>
              <a:rPr lang="en-US" dirty="0" smtClean="0"/>
              <a:t>.”  DA, pg. 616</a:t>
            </a:r>
            <a:endParaRPr lang="en-US" dirty="0"/>
          </a:p>
        </p:txBody>
      </p:sp>
      <p:pic>
        <p:nvPicPr>
          <p:cNvPr id="4098" name="Picture 2" descr="C:\Users\Dad\Contacts\Downloads\6a00d8341cba0553ef00e5536467788834-350wi.jpg"/>
          <p:cNvPicPr>
            <a:picLocks noGrp="1" noChangeAspect="1" noChangeArrowheads="1"/>
          </p:cNvPicPr>
          <p:nvPr>
            <p:ph sz="half" idx="1"/>
          </p:nvPr>
        </p:nvPicPr>
        <p:blipFill>
          <a:blip r:embed="rId2" cstate="print"/>
          <a:srcRect/>
          <a:stretch>
            <a:fillRect/>
          </a:stretch>
        </p:blipFill>
        <p:spPr bwMode="auto">
          <a:xfrm>
            <a:off x="0" y="1447800"/>
            <a:ext cx="4953000" cy="54101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0070C0"/>
                </a:solidFill>
                <a:latin typeface="Algerian" pitchFamily="82" charset="0"/>
              </a:rPr>
              <a:t>Clean Inside!</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838200"/>
            <a:ext cx="9144000" cy="6019800"/>
          </a:xfrm>
        </p:spPr>
        <p:txBody>
          <a:bodyPr>
            <a:normAutofit fontScale="85000" lnSpcReduction="10000"/>
          </a:bodyPr>
          <a:lstStyle/>
          <a:p>
            <a:r>
              <a:rPr lang="en-US" dirty="0" smtClean="0">
                <a:hlinkClick r:id="rId2" tooltip="View more translations of Matthew 23:23"/>
              </a:rPr>
              <a:t>“Woe </a:t>
            </a:r>
            <a:r>
              <a:rPr lang="en-US" dirty="0">
                <a:hlinkClick r:id="rId2" tooltip="View more translations of Matthew 23:23"/>
              </a:rPr>
              <a:t>unto you, scribes and Pharisees, hypocrites! for ye pay tithe of mint and anise and </a:t>
            </a:r>
            <a:r>
              <a:rPr lang="en-US" dirty="0">
                <a:hlinkClick r:id="rId2" tooltip="View more translations of Matthew 23:23"/>
              </a:rPr>
              <a:t>cummin</a:t>
            </a:r>
            <a:r>
              <a:rPr lang="en-US" dirty="0">
                <a:hlinkClick r:id="rId2" tooltip="View more translations of Matthew 23:23"/>
              </a:rPr>
              <a:t>, and have omitted the weightier </a:t>
            </a:r>
            <a:r>
              <a:rPr lang="en-US" dirty="0" smtClean="0">
                <a:hlinkClick r:id="rId2" tooltip="View more translations of Matthew 23:23"/>
              </a:rPr>
              <a:t>matters of </a:t>
            </a:r>
            <a:r>
              <a:rPr lang="en-US" dirty="0">
                <a:hlinkClick r:id="rId2" tooltip="View more translations of Matthew 23:23"/>
              </a:rPr>
              <a:t>the law, judgment, mercy, and faith: these ought ye to have done, and not to leave the other undone</a:t>
            </a:r>
            <a:r>
              <a:rPr lang="en-US" dirty="0" smtClean="0">
                <a:hlinkClick r:id="rId2" tooltip="View more translations of Matthew 23:23"/>
              </a:rPr>
              <a:t>.</a:t>
            </a:r>
            <a:r>
              <a:rPr lang="en-US" dirty="0" smtClean="0"/>
              <a:t> </a:t>
            </a:r>
            <a:r>
              <a:rPr lang="en-US" dirty="0"/>
              <a:t> </a:t>
            </a:r>
            <a:r>
              <a:rPr lang="en-US" dirty="0" smtClean="0">
                <a:hlinkClick r:id="rId3" tooltip="View more translations of Matthew 23:24"/>
              </a:rPr>
              <a:t>Ye </a:t>
            </a:r>
            <a:r>
              <a:rPr lang="en-US" dirty="0">
                <a:hlinkClick r:id="rId3" tooltip="View more translations of Matthew 23:24"/>
              </a:rPr>
              <a:t>blind guides, which strain at a gnat, and swallow a camel</a:t>
            </a:r>
            <a:r>
              <a:rPr lang="en-US" dirty="0" smtClean="0">
                <a:hlinkClick r:id="rId3" tooltip="View more translations of Matthew 23:24"/>
              </a:rPr>
              <a:t>.</a:t>
            </a:r>
            <a:r>
              <a:rPr lang="en-US" dirty="0" smtClean="0"/>
              <a:t> </a:t>
            </a:r>
            <a:r>
              <a:rPr lang="en-US" dirty="0"/>
              <a:t> </a:t>
            </a:r>
            <a:r>
              <a:rPr lang="en-US" dirty="0">
                <a:hlinkClick r:id="rId4" tooltip="View more translations of Matthew 23:25"/>
              </a:rPr>
              <a:t>Woe unto you, scribes and Pharisees, hypocrites! for ye make clean the outside of the cup and of the platter, but within they are full of extortion and excess</a:t>
            </a:r>
            <a:r>
              <a:rPr lang="en-US" dirty="0" smtClean="0">
                <a:hlinkClick r:id="rId4" tooltip="View more translations of Matthew 23:25"/>
              </a:rPr>
              <a:t>.</a:t>
            </a:r>
            <a:r>
              <a:rPr lang="en-US" dirty="0" smtClean="0"/>
              <a:t> </a:t>
            </a:r>
            <a:r>
              <a:rPr lang="en-US" dirty="0"/>
              <a:t> </a:t>
            </a:r>
            <a:r>
              <a:rPr lang="en-US" dirty="0" smtClean="0">
                <a:hlinkClick r:id="rId5" tooltip="View more translations of Matthew 23:26"/>
              </a:rPr>
              <a:t>Thou </a:t>
            </a:r>
            <a:r>
              <a:rPr lang="en-US" dirty="0">
                <a:hlinkClick r:id="rId5" tooltip="View more translations of Matthew 23:26"/>
              </a:rPr>
              <a:t>blind Pharisee, cleanse first that </a:t>
            </a:r>
            <a:r>
              <a:rPr lang="en-US" dirty="0" smtClean="0">
                <a:hlinkClick r:id="rId5" tooltip="View more translations of Matthew 23:26"/>
              </a:rPr>
              <a:t>which is </a:t>
            </a:r>
            <a:r>
              <a:rPr lang="en-US" dirty="0">
                <a:hlinkClick r:id="rId5" tooltip="View more translations of Matthew 23:26"/>
              </a:rPr>
              <a:t>within the cup and platter, that the outside of them may be clean </a:t>
            </a:r>
            <a:r>
              <a:rPr lang="en-US" dirty="0" smtClean="0">
                <a:hlinkClick r:id="rId5" tooltip="View more translations of Matthew 23:26"/>
              </a:rPr>
              <a:t>also.</a:t>
            </a:r>
            <a:r>
              <a:rPr lang="en-US" dirty="0" smtClean="0"/>
              <a:t> </a:t>
            </a:r>
            <a:r>
              <a:rPr lang="en-US" dirty="0" smtClean="0">
                <a:hlinkClick r:id="rId6" tooltip="View more translations of Matthew 23:27"/>
              </a:rPr>
              <a:t>Woe </a:t>
            </a:r>
            <a:r>
              <a:rPr lang="en-US" dirty="0">
                <a:hlinkClick r:id="rId6" tooltip="View more translations of Matthew 23:27"/>
              </a:rPr>
              <a:t>unto you, scribes and Pharisees, hypocrites! for ye are like unto </a:t>
            </a:r>
            <a:r>
              <a:rPr lang="en-US" dirty="0">
                <a:hlinkClick r:id="rId6" tooltip="View more translations of Matthew 23:27"/>
              </a:rPr>
              <a:t>whited</a:t>
            </a:r>
            <a:r>
              <a:rPr lang="en-US" dirty="0">
                <a:hlinkClick r:id="rId6" tooltip="View more translations of Matthew 23:27"/>
              </a:rPr>
              <a:t> </a:t>
            </a:r>
            <a:r>
              <a:rPr lang="en-US" dirty="0" smtClean="0">
                <a:hlinkClick r:id="rId6" tooltip="View more translations of Matthew 23:27"/>
              </a:rPr>
              <a:t>sepulchers, </a:t>
            </a:r>
            <a:r>
              <a:rPr lang="en-US" dirty="0">
                <a:hlinkClick r:id="rId6" tooltip="View more translations of Matthew 23:27"/>
              </a:rPr>
              <a:t>which indeed appear beautiful outward, but are within full of dead </a:t>
            </a:r>
            <a:r>
              <a:rPr lang="en-US" dirty="0" smtClean="0">
                <a:hlinkClick r:id="rId6" tooltip="View more translations of Matthew 23:27"/>
              </a:rPr>
              <a:t>men's </a:t>
            </a:r>
            <a:r>
              <a:rPr lang="en-US" dirty="0">
                <a:hlinkClick r:id="rId6" tooltip="View more translations of Matthew 23:27"/>
              </a:rPr>
              <a:t>bones, and of all </a:t>
            </a:r>
            <a:r>
              <a:rPr lang="en-US" dirty="0" smtClean="0">
                <a:hlinkClick r:id="rId6" tooltip="View more translations of Matthew 23:27"/>
              </a:rPr>
              <a:t>uncleanness.</a:t>
            </a:r>
            <a:r>
              <a:rPr lang="en-US" dirty="0" smtClean="0"/>
              <a:t> </a:t>
            </a:r>
            <a:r>
              <a:rPr lang="en-US" dirty="0" smtClean="0">
                <a:hlinkClick r:id="rId7" tooltip="View more translations of Matthew 23:28"/>
              </a:rPr>
              <a:t>Even </a:t>
            </a:r>
            <a:r>
              <a:rPr lang="en-US" dirty="0">
                <a:hlinkClick r:id="rId7" tooltip="View more translations of Matthew 23:28"/>
              </a:rPr>
              <a:t>so ye also outwardly appear righteous unto men, but within ye are full of hypocrisy and iniquity</a:t>
            </a:r>
            <a:r>
              <a:rPr lang="en-US" dirty="0" smtClean="0">
                <a:hlinkClick r:id="rId7" tooltip="View more translations of Matthew 23:28"/>
              </a:rPr>
              <a:t>.</a:t>
            </a:r>
            <a:r>
              <a:rPr lang="en-US" dirty="0" smtClean="0"/>
              <a:t>”  Matthew 23:23-28</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u="sng" dirty="0" smtClean="0">
                <a:solidFill>
                  <a:srgbClr val="0070C0"/>
                </a:solidFill>
                <a:latin typeface="Algerian" pitchFamily="82" charset="0"/>
              </a:rPr>
              <a:t>Jesus Was Just Warming Up!!</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dirty="0" smtClean="0"/>
              <a:t>The next batch of disclosures were:</a:t>
            </a:r>
          </a:p>
          <a:p>
            <a:r>
              <a:rPr lang="en-US" dirty="0" smtClean="0"/>
              <a:t>9.  You are meticulous when it comes to tithing you crops, but when it comes to mercy and fairness, they could care less.</a:t>
            </a:r>
          </a:p>
          <a:p>
            <a:r>
              <a:rPr lang="en-US" dirty="0" smtClean="0"/>
              <a:t>10.  Outward cleanliness was so important, but inward purity was voided!</a:t>
            </a:r>
          </a:p>
          <a:p>
            <a:r>
              <a:rPr lang="en-US" dirty="0" smtClean="0"/>
              <a:t>11.  Their tombs were beautiful on the outside, but full of dead men’s bones; likewise, their outward lives looked holy and pious, but inside they were full of all manner of evil.</a:t>
            </a:r>
          </a:p>
          <a:p>
            <a:r>
              <a:rPr lang="en-US" dirty="0" smtClean="0"/>
              <a:t>I’ll bet the skin on the back of their neck was getting red!!</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u="sng" dirty="0" smtClean="0">
                <a:solidFill>
                  <a:srgbClr val="0070C0"/>
                </a:solidFill>
                <a:latin typeface="Algerian" pitchFamily="82" charset="0"/>
              </a:rPr>
              <a:t>Deer Longs for Water, so……</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a:bodyPr>
          <a:lstStyle/>
          <a:p>
            <a:r>
              <a:rPr lang="en-US" dirty="0" smtClean="0"/>
              <a:t>Jesus had no trouble with communication.  Like the prophets of old, He demanded a return on Heaven’s investment toward men.  Lip service Christianity wasn’t enough.  Our standing with God isn’t dependent on ancestry, but on a life that walks in the light of God’s 10 commandments! </a:t>
            </a:r>
            <a:endParaRPr lang="en-US" dirty="0"/>
          </a:p>
        </p:txBody>
      </p:sp>
      <p:pic>
        <p:nvPicPr>
          <p:cNvPr id="5122" name="Picture 2" descr="C:\Users\Dad\Contacts\Downloads\dep_3562478-Whitetail-Deer.jpg"/>
          <p:cNvPicPr>
            <a:picLocks noGrp="1" noChangeAspect="1" noChangeArrowheads="1"/>
          </p:cNvPicPr>
          <p:nvPr>
            <p:ph sz="half" idx="2"/>
          </p:nvPr>
        </p:nvPicPr>
        <p:blipFill>
          <a:blip r:embed="rId2" cstate="print"/>
          <a:srcRect/>
          <a:stretch>
            <a:fillRect/>
          </a:stretch>
        </p:blipFill>
        <p:spPr bwMode="auto">
          <a:xfrm>
            <a:off x="4572000" y="762000"/>
            <a:ext cx="4571999" cy="6096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0070C0"/>
                </a:solidFill>
              </a:rPr>
              <a:t>Killing the Prophets</a:t>
            </a:r>
            <a:endParaRPr lang="en-US" u="sng" dirty="0">
              <a:solidFill>
                <a:srgbClr val="0070C0"/>
              </a:solidFill>
            </a:endParaRPr>
          </a:p>
        </p:txBody>
      </p:sp>
      <p:sp>
        <p:nvSpPr>
          <p:cNvPr id="3" name="Content Placeholder 2"/>
          <p:cNvSpPr>
            <a:spLocks noGrp="1"/>
          </p:cNvSpPr>
          <p:nvPr>
            <p:ph idx="1"/>
          </p:nvPr>
        </p:nvSpPr>
        <p:spPr>
          <a:xfrm>
            <a:off x="0" y="838200"/>
            <a:ext cx="9144000" cy="6019800"/>
          </a:xfrm>
        </p:spPr>
        <p:txBody>
          <a:bodyPr>
            <a:normAutofit fontScale="85000" lnSpcReduction="20000"/>
          </a:bodyPr>
          <a:lstStyle/>
          <a:p>
            <a:r>
              <a:rPr lang="en-US" dirty="0" smtClean="0"/>
              <a:t>“</a:t>
            </a:r>
            <a:r>
              <a:rPr lang="en-US" dirty="0">
                <a:hlinkClick r:id="rId2" tooltip="View more translations of Matthew 23:29"/>
              </a:rPr>
              <a:t>Woe unto you, scribes and Pharisees, hypocrites! because ye build the tombs of the prophets, and garnish the </a:t>
            </a:r>
            <a:r>
              <a:rPr lang="en-US" dirty="0">
                <a:hlinkClick r:id="rId2" tooltip="View more translations of Matthew 23:29"/>
              </a:rPr>
              <a:t>sepulchres</a:t>
            </a:r>
            <a:r>
              <a:rPr lang="en-US" dirty="0">
                <a:hlinkClick r:id="rId2" tooltip="View more translations of Matthew 23:29"/>
              </a:rPr>
              <a:t> of the </a:t>
            </a:r>
            <a:r>
              <a:rPr lang="en-US" dirty="0" smtClean="0">
                <a:hlinkClick r:id="rId2" tooltip="View more translations of Matthew 23:29"/>
              </a:rPr>
              <a:t>righteous,</a:t>
            </a:r>
            <a:r>
              <a:rPr lang="en-US" dirty="0" smtClean="0"/>
              <a:t> And </a:t>
            </a:r>
            <a:r>
              <a:rPr lang="en-US" dirty="0"/>
              <a:t>say, If we had been in the days of our fathers, we would not have been partakers with them in the blood of the </a:t>
            </a:r>
            <a:r>
              <a:rPr lang="en-US" dirty="0" smtClean="0"/>
              <a:t>prophets.  Wherefore </a:t>
            </a:r>
            <a:r>
              <a:rPr lang="en-US" dirty="0"/>
              <a:t>ye be witnesses unto yourselves, that ye are the children of them which killed the prophets</a:t>
            </a:r>
            <a:r>
              <a:rPr lang="en-US" dirty="0" smtClean="0"/>
              <a:t>. </a:t>
            </a:r>
            <a:r>
              <a:rPr lang="en-US" dirty="0"/>
              <a:t> Fill ye up then the measure of your </a:t>
            </a:r>
            <a:r>
              <a:rPr lang="en-US" dirty="0" smtClean="0"/>
              <a:t>fathers.</a:t>
            </a:r>
            <a:r>
              <a:rPr lang="en-US" dirty="0"/>
              <a:t> </a:t>
            </a:r>
            <a:r>
              <a:rPr lang="en-US" dirty="0" smtClean="0"/>
              <a:t> Ye </a:t>
            </a:r>
            <a:r>
              <a:rPr lang="en-US" dirty="0"/>
              <a:t>serpents, </a:t>
            </a:r>
            <a:r>
              <a:rPr lang="en-US" dirty="0" smtClean="0"/>
              <a:t>ye </a:t>
            </a:r>
            <a:r>
              <a:rPr lang="en-US" dirty="0"/>
              <a:t>generation of vipers, how can ye escape the damnation of </a:t>
            </a:r>
            <a:r>
              <a:rPr lang="en-US" dirty="0" smtClean="0"/>
              <a:t>hell?  Wherefore</a:t>
            </a:r>
            <a:r>
              <a:rPr lang="en-US" dirty="0"/>
              <a:t>, behold, I send unto you prophets, and wise men, and scribes: and </a:t>
            </a:r>
            <a:r>
              <a:rPr lang="en-US" dirty="0" smtClean="0"/>
              <a:t>some </a:t>
            </a:r>
            <a:r>
              <a:rPr lang="en-US" dirty="0"/>
              <a:t>of them ye shall kill and crucify; and </a:t>
            </a:r>
            <a:r>
              <a:rPr lang="en-US" dirty="0" smtClean="0"/>
              <a:t>some </a:t>
            </a:r>
            <a:r>
              <a:rPr lang="en-US" dirty="0"/>
              <a:t>of them shall ye scourge in your synagogues, and persecute </a:t>
            </a:r>
            <a:r>
              <a:rPr lang="en-US" dirty="0" smtClean="0"/>
              <a:t>them </a:t>
            </a:r>
            <a:r>
              <a:rPr lang="en-US" dirty="0"/>
              <a:t>from city to </a:t>
            </a:r>
            <a:r>
              <a:rPr lang="en-US" dirty="0" smtClean="0"/>
              <a:t>city: That </a:t>
            </a:r>
            <a:r>
              <a:rPr lang="en-US" dirty="0"/>
              <a:t>upon you may come all the righteous blood shed upon the earth, from the blood of righteous Abel unto the blood of Zacharias son of </a:t>
            </a:r>
            <a:r>
              <a:rPr lang="en-US" dirty="0"/>
              <a:t>Barachias</a:t>
            </a:r>
            <a:r>
              <a:rPr lang="en-US" dirty="0"/>
              <a:t>, whom ye slew between the temple and the </a:t>
            </a:r>
            <a:r>
              <a:rPr lang="en-US" dirty="0" smtClean="0"/>
              <a:t>altar.  </a:t>
            </a:r>
            <a:r>
              <a:rPr lang="en-US" dirty="0" smtClean="0">
                <a:hlinkClick r:id="rId3" tooltip="View more translations of Matthew 23:36"/>
              </a:rPr>
              <a:t>Verily </a:t>
            </a:r>
            <a:r>
              <a:rPr lang="en-US" dirty="0">
                <a:hlinkClick r:id="rId3" tooltip="View more translations of Matthew 23:36"/>
              </a:rPr>
              <a:t>I say unto you, All these things shall come upon this generation</a:t>
            </a:r>
            <a:r>
              <a:rPr lang="en-US" dirty="0" smtClean="0">
                <a:hlinkClick r:id="rId3" tooltip="View more translations of Matthew 23:36"/>
              </a:rPr>
              <a:t>.</a:t>
            </a:r>
            <a:r>
              <a:rPr lang="en-US" dirty="0" smtClean="0"/>
              <a:t>”  Matthew 23:29-36</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u="sng" dirty="0" smtClean="0">
                <a:solidFill>
                  <a:srgbClr val="C00000"/>
                </a:solidFill>
              </a:rPr>
              <a:t>Slammed!</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dirty="0" smtClean="0"/>
              <a:t>“The </a:t>
            </a:r>
            <a:r>
              <a:rPr lang="en-US" dirty="0"/>
              <a:t>Pharisees built the tombs of the prophets, and adorned their sepulchers, and said one to another, If we had lived in the days of our fathers, we would not have united with them in shedding the blood of God's servants. At the same time they were planning to take the life of His Son. This should be a lesson to us. It should open our eyes to the power of Satan to deceive the mind that turns from the light of truth. Many follow in the track of the Pharisees. They revere those who have died for their faith. They wonder at the blindness of the Jews in rejecting Christ. Had we lived in His day, they declare, we would gladly have received His teaching; we would never have been partakers in the guilt of those who rejected the Saviour. But when obedience to God requires self-denial and humiliation, these very persons stifle their convictions, and refuse obedience. Thus they manifest the same spirit as did the Pharisees whom Christ condemned</a:t>
            </a:r>
            <a:r>
              <a:rPr lang="en-US" dirty="0" smtClean="0"/>
              <a:t>.”  DA, pg. 618</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C00000"/>
                </a:solidFill>
                <a:latin typeface="Algerian" pitchFamily="82" charset="0"/>
              </a:rPr>
              <a:t>The Tears of a King</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838200"/>
            <a:ext cx="4572000" cy="6019800"/>
          </a:xfrm>
        </p:spPr>
        <p:txBody>
          <a:bodyPr>
            <a:normAutofit/>
          </a:bodyPr>
          <a:lstStyle/>
          <a:p>
            <a:r>
              <a:rPr lang="en-US" dirty="0" smtClean="0"/>
              <a:t>“</a:t>
            </a:r>
            <a:r>
              <a:rPr lang="en-US" dirty="0"/>
              <a:t> </a:t>
            </a:r>
            <a:r>
              <a:rPr lang="en-US" dirty="0">
                <a:hlinkClick r:id="rId2" tooltip="View more translations of Matthew 23:37"/>
              </a:rPr>
              <a:t>O Jerusalem, Jerusalem, </a:t>
            </a:r>
            <a:r>
              <a:rPr lang="en-US" dirty="0" smtClean="0">
                <a:hlinkClick r:id="rId2" tooltip="View more translations of Matthew 23:37"/>
              </a:rPr>
              <a:t>thou </a:t>
            </a:r>
            <a:r>
              <a:rPr lang="en-US" dirty="0">
                <a:hlinkClick r:id="rId2" tooltip="View more translations of Matthew 23:37"/>
              </a:rPr>
              <a:t>that </a:t>
            </a:r>
            <a:r>
              <a:rPr lang="en-US" dirty="0">
                <a:hlinkClick r:id="rId2" tooltip="View more translations of Matthew 23:37"/>
              </a:rPr>
              <a:t>killest</a:t>
            </a:r>
            <a:r>
              <a:rPr lang="en-US" dirty="0">
                <a:hlinkClick r:id="rId2" tooltip="View more translations of Matthew 23:37"/>
              </a:rPr>
              <a:t> the prophets, and </a:t>
            </a:r>
            <a:r>
              <a:rPr lang="en-US" dirty="0">
                <a:hlinkClick r:id="rId2" tooltip="View more translations of Matthew 23:37"/>
              </a:rPr>
              <a:t>stonest</a:t>
            </a:r>
            <a:r>
              <a:rPr lang="en-US" dirty="0">
                <a:hlinkClick r:id="rId2" tooltip="View more translations of Matthew 23:37"/>
              </a:rPr>
              <a:t> them which are sent unto thee, how often would I have gathered thy children together, even as a hen </a:t>
            </a:r>
            <a:r>
              <a:rPr lang="en-US" dirty="0">
                <a:hlinkClick r:id="rId2" tooltip="View more translations of Matthew 23:37"/>
              </a:rPr>
              <a:t>gathereth</a:t>
            </a:r>
            <a:r>
              <a:rPr lang="en-US" dirty="0">
                <a:hlinkClick r:id="rId2" tooltip="View more translations of Matthew 23:37"/>
              </a:rPr>
              <a:t> her chickens under </a:t>
            </a:r>
            <a:r>
              <a:rPr lang="en-US" dirty="0" smtClean="0">
                <a:hlinkClick r:id="rId2" tooltip="View more translations of Matthew 23:37"/>
              </a:rPr>
              <a:t>her </a:t>
            </a:r>
            <a:r>
              <a:rPr lang="en-US" dirty="0">
                <a:hlinkClick r:id="rId2" tooltip="View more translations of Matthew 23:37"/>
              </a:rPr>
              <a:t>wings, and ye would </a:t>
            </a:r>
            <a:r>
              <a:rPr lang="en-US" dirty="0" smtClean="0">
                <a:hlinkClick r:id="rId2" tooltip="View more translations of Matthew 23:37"/>
              </a:rPr>
              <a:t>not!</a:t>
            </a:r>
            <a:r>
              <a:rPr lang="en-US" dirty="0" smtClean="0"/>
              <a:t>  </a:t>
            </a:r>
            <a:r>
              <a:rPr lang="en-US" dirty="0" smtClean="0">
                <a:hlinkClick r:id="rId3" tooltip="View more translations of Matthew 23:38"/>
              </a:rPr>
              <a:t>Behold</a:t>
            </a:r>
            <a:r>
              <a:rPr lang="en-US" dirty="0">
                <a:hlinkClick r:id="rId3" tooltip="View more translations of Matthew 23:38"/>
              </a:rPr>
              <a:t>, your house is left unto you desolate</a:t>
            </a:r>
            <a:r>
              <a:rPr lang="en-US" dirty="0" smtClean="0">
                <a:hlinkClick r:id="rId3" tooltip="View more translations of Matthew 23:38"/>
              </a:rPr>
              <a:t>.</a:t>
            </a:r>
            <a:r>
              <a:rPr lang="en-US" dirty="0" smtClean="0"/>
              <a:t>”  Matthew 23:37,38</a:t>
            </a:r>
            <a:endParaRPr lang="en-US" dirty="0"/>
          </a:p>
          <a:p>
            <a:endParaRPr lang="en-US" dirty="0"/>
          </a:p>
        </p:txBody>
      </p:sp>
      <p:pic>
        <p:nvPicPr>
          <p:cNvPr id="7170" name="Picture 2" descr="C:\Users\Dad\Contacts\Downloads\mount-rainier-reflected-in-tipsoo-lake_washington.jpg"/>
          <p:cNvPicPr>
            <a:picLocks noGrp="1" noChangeAspect="1" noChangeArrowheads="1"/>
          </p:cNvPicPr>
          <p:nvPr>
            <p:ph sz="half" idx="2"/>
          </p:nvPr>
        </p:nvPicPr>
        <p:blipFill>
          <a:blip r:embed="rId4" cstate="print"/>
          <a:srcRect/>
          <a:stretch>
            <a:fillRect/>
          </a:stretch>
        </p:blipFill>
        <p:spPr bwMode="auto">
          <a:xfrm>
            <a:off x="4572000" y="762000"/>
            <a:ext cx="4571999" cy="6096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u="sng" dirty="0" smtClean="0">
                <a:solidFill>
                  <a:srgbClr val="C00000"/>
                </a:solidFill>
                <a:latin typeface="Algerian" pitchFamily="82" charset="0"/>
              </a:rPr>
              <a:t>SAD, SAD, SAD</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Autofit/>
          </a:bodyPr>
          <a:lstStyle/>
          <a:p>
            <a:r>
              <a:rPr lang="en-US" dirty="0" smtClean="0"/>
              <a:t>As a mother hen gathers her chicks under her wings to assure, comfort, and protect them, so Christ came to His people that He might be her Saviour, but selfish and self righteousness killed them.  There was nothing more Christ could do.  His patience was exhausted!  Wednesday came to an end too quickly</a:t>
            </a:r>
            <a:r>
              <a:rPr lang="en-US" sz="3200" dirty="0" smtClean="0"/>
              <a:t>!</a:t>
            </a:r>
            <a:endParaRPr lang="en-US" sz="3200" dirty="0"/>
          </a:p>
        </p:txBody>
      </p:sp>
      <p:pic>
        <p:nvPicPr>
          <p:cNvPr id="6146" name="Picture 2" descr="C:\Users\Dad\Contacts\Downloads\Burgess Falls State Natural Area, Sparta, Tennessee.jpg"/>
          <p:cNvPicPr>
            <a:picLocks noGrp="1" noChangeAspect="1" noChangeArrowheads="1"/>
          </p:cNvPicPr>
          <p:nvPr>
            <p:ph sz="half" idx="1"/>
          </p:nvPr>
        </p:nvPicPr>
        <p:blipFill>
          <a:blip r:embed="rId2" cstate="print"/>
          <a:srcRect/>
          <a:stretch>
            <a:fillRect/>
          </a:stretch>
        </p:blipFill>
        <p:spPr bwMode="auto">
          <a:xfrm>
            <a:off x="0" y="1371600"/>
            <a:ext cx="4953000" cy="5486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219200"/>
          </a:xfrm>
        </p:spPr>
        <p:txBody>
          <a:bodyPr>
            <a:normAutofit fontScale="90000"/>
          </a:bodyPr>
          <a:lstStyle/>
          <a:p>
            <a:r>
              <a:rPr lang="en-US" u="sng" dirty="0" smtClean="0">
                <a:solidFill>
                  <a:srgbClr val="FF0000"/>
                </a:solidFill>
              </a:rPr>
              <a:t>Christ’s Final Sermon</a:t>
            </a:r>
            <a:endParaRPr lang="en-US" u="sng" dirty="0">
              <a:solidFill>
                <a:srgbClr val="FF0000"/>
              </a:solidFill>
            </a:endParaRPr>
          </a:p>
        </p:txBody>
      </p:sp>
      <p:sp>
        <p:nvSpPr>
          <p:cNvPr id="3" name="Content Placeholder 2"/>
          <p:cNvSpPr>
            <a:spLocks noGrp="1"/>
          </p:cNvSpPr>
          <p:nvPr>
            <p:ph sz="half" idx="1"/>
          </p:nvPr>
        </p:nvSpPr>
        <p:spPr>
          <a:xfrm>
            <a:off x="0" y="0"/>
            <a:ext cx="4495800" cy="6858000"/>
          </a:xfrm>
        </p:spPr>
        <p:txBody>
          <a:bodyPr>
            <a:normAutofit fontScale="77500" lnSpcReduction="20000"/>
          </a:bodyPr>
          <a:lstStyle/>
          <a:p>
            <a:r>
              <a:rPr lang="en-US" dirty="0" smtClean="0"/>
              <a:t>“It </a:t>
            </a:r>
            <a:r>
              <a:rPr lang="en-US" dirty="0"/>
              <a:t>was the last day of Christ's teaching in the temple. Of the vast throngs that were gathered at Jerusalem, the attention of all had been attracted to Him; the people had crowded the temple courts, watching the contest that had been in progress, and they eagerly caught every word that fell from His lips. Never before had such a scene been witnessed. There stood the young Galilean, bearing no earthly honor or royal badge. Surrounding Him were priests in their rich apparel, rulers with robes and badges significant of their exalted station, and scribes with scrolls in their hands, to which they made frequent reference. Jesus stood calmly before them, with the dignity of a king</a:t>
            </a:r>
            <a:r>
              <a:rPr lang="en-US" dirty="0" smtClean="0"/>
              <a:t>.”  DA, pg. 610</a:t>
            </a:r>
            <a:r>
              <a:rPr lang="en-US" dirty="0"/>
              <a:t> </a:t>
            </a:r>
          </a:p>
        </p:txBody>
      </p:sp>
      <p:pic>
        <p:nvPicPr>
          <p:cNvPr id="1026" name="Picture 2" descr="C:\Users\Dad\Contacts\Downloads\romatic-nature-free_wallpapers.jpg"/>
          <p:cNvPicPr>
            <a:picLocks noGrp="1" noChangeAspect="1" noChangeArrowheads="1"/>
          </p:cNvPicPr>
          <p:nvPr>
            <p:ph sz="half" idx="2"/>
          </p:nvPr>
        </p:nvPicPr>
        <p:blipFill>
          <a:blip r:embed="rId3" cstate="print"/>
          <a:srcRect/>
          <a:stretch>
            <a:fillRect/>
          </a:stretch>
        </p:blipFill>
        <p:spPr bwMode="auto">
          <a:xfrm>
            <a:off x="4648200" y="1295400"/>
            <a:ext cx="4495800" cy="55625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rPr>
              <a:t>Summary</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Sabbath-Christ went a feast at Simon’s house where Mary anointed His feet.</a:t>
            </a:r>
          </a:p>
          <a:p>
            <a:r>
              <a:rPr lang="en-US" dirty="0" smtClean="0"/>
              <a:t>1</a:t>
            </a:r>
            <a:r>
              <a:rPr lang="en-US" baseline="30000" dirty="0" smtClean="0"/>
              <a:t>st</a:t>
            </a:r>
            <a:r>
              <a:rPr lang="en-US" dirty="0" smtClean="0"/>
              <a:t> day/Sunday-Christ made His triumphal entry into Jerusalem.</a:t>
            </a:r>
          </a:p>
          <a:p>
            <a:r>
              <a:rPr lang="en-US" dirty="0" smtClean="0"/>
              <a:t>2</a:t>
            </a:r>
            <a:r>
              <a:rPr lang="en-US" baseline="30000" dirty="0" smtClean="0"/>
              <a:t>nd</a:t>
            </a:r>
            <a:r>
              <a:rPr lang="en-US" dirty="0" smtClean="0"/>
              <a:t> day/Monday-Christ cursed the fig tree and cleansed the temple.</a:t>
            </a:r>
          </a:p>
          <a:p>
            <a:r>
              <a:rPr lang="en-US" dirty="0" smtClean="0"/>
              <a:t>3</a:t>
            </a:r>
            <a:r>
              <a:rPr lang="en-US" baseline="30000" dirty="0" smtClean="0"/>
              <a:t>rd</a:t>
            </a:r>
            <a:r>
              <a:rPr lang="en-US" dirty="0" smtClean="0"/>
              <a:t> day/Tuesday-Christ was met with many questions to try and entrap Him.</a:t>
            </a:r>
          </a:p>
          <a:p>
            <a:r>
              <a:rPr lang="en-US" dirty="0" smtClean="0"/>
              <a:t>4</a:t>
            </a:r>
            <a:r>
              <a:rPr lang="en-US" baseline="30000" dirty="0" smtClean="0"/>
              <a:t>th</a:t>
            </a:r>
            <a:r>
              <a:rPr lang="en-US" dirty="0" smtClean="0"/>
              <a:t> day/Wednesday-Christ gave His final sermon, pronouncing woes on the Pharisees.  This is our study today!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rPr>
              <a:t>A Definite Reason</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a:t>
            </a:r>
            <a:r>
              <a:rPr lang="en-US" dirty="0"/>
              <a:t>Yet </a:t>
            </a:r>
            <a:r>
              <a:rPr lang="en-US" dirty="0" smtClean="0"/>
              <a:t>another work </a:t>
            </a:r>
            <a:r>
              <a:rPr lang="en-US" dirty="0"/>
              <a:t>remained for Christ to do. Another purpose was still to be accomplished</a:t>
            </a:r>
            <a:r>
              <a:rPr lang="en-US" dirty="0" smtClean="0"/>
              <a:t>. The </a:t>
            </a:r>
            <a:r>
              <a:rPr lang="en-US" dirty="0"/>
              <a:t>interest of the people in Christ and His work had steadily increased. They were charmed with His teaching, but they were also greatly perplexed. They had respected the priests and rabbis for their intelligence and apparent piety. In all religious matters they had ever yielded implicit obedience to their authority. Yet they now saw these men trying to cast discredit upon Jesus, a teacher whose virtue and knowledge shone forth the brighter from every assault. They looked upon the lowering countenances of the priests and elders, and there saw discomfiture and confusion. They marveled that the rulers would not believe on Jesus, when His teachings were so plain and simple. They themselves knew not what course to take. With eager anxiety they watched the movements of those whose counsel they had always followed</a:t>
            </a:r>
            <a:r>
              <a:rPr lang="en-US" dirty="0" smtClean="0"/>
              <a:t>.”  DA, pgs. 610,611</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Christ’s 95 Thesis</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fontScale="85000" lnSpcReduction="10000"/>
          </a:bodyPr>
          <a:lstStyle/>
          <a:p>
            <a:r>
              <a:rPr lang="en-US" dirty="0" smtClean="0"/>
              <a:t>Christ final message was given to make crystal clear t</a:t>
            </a:r>
            <a:r>
              <a:rPr lang="en-US" dirty="0" smtClean="0"/>
              <a:t>he evils of the leaders. </a:t>
            </a:r>
          </a:p>
          <a:p>
            <a:r>
              <a:rPr lang="en-US" dirty="0" smtClean="0"/>
              <a:t>“</a:t>
            </a:r>
            <a:r>
              <a:rPr lang="en-US" dirty="0" smtClean="0"/>
              <a:t>In </a:t>
            </a:r>
            <a:r>
              <a:rPr lang="en-US" dirty="0"/>
              <a:t>the parables which Christ had spoken, it was His purpose both to warn the rulers and to instruct the people who were willing to be taught. But there was need to speak yet more plainly. Through their reverence for tradition and their blind faith in a corrupt priesthood, the people </a:t>
            </a:r>
            <a:r>
              <a:rPr lang="en-US" dirty="0" smtClean="0"/>
              <a:t>were enslaved</a:t>
            </a:r>
            <a:r>
              <a:rPr lang="en-US" dirty="0"/>
              <a:t>. These chains Christ must break. The character of the priests, rulers, and Pharisees must be more fully </a:t>
            </a:r>
            <a:r>
              <a:rPr lang="en-US" dirty="0" smtClean="0"/>
              <a:t>exposed. “  DA, pgs. 611,612</a:t>
            </a:r>
            <a:endParaRPr lang="en-US" dirty="0"/>
          </a:p>
        </p:txBody>
      </p:sp>
      <p:pic>
        <p:nvPicPr>
          <p:cNvPr id="2050" name="Picture 2" descr="C:\Users\Dad\Contacts\Downloads\natures-beauty.jpg"/>
          <p:cNvPicPr>
            <a:picLocks noGrp="1" noChangeAspect="1" noChangeArrowheads="1"/>
          </p:cNvPicPr>
          <p:nvPr>
            <p:ph sz="half" idx="1"/>
          </p:nvPr>
        </p:nvPicPr>
        <p:blipFill>
          <a:blip r:embed="rId2" cstate="print"/>
          <a:srcRect/>
          <a:stretch>
            <a:fillRect/>
          </a:stretch>
        </p:blipFill>
        <p:spPr bwMode="auto">
          <a:xfrm>
            <a:off x="0" y="685800"/>
            <a:ext cx="49530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70C0"/>
                </a:solidFill>
              </a:rPr>
              <a:t>Abuses!</a:t>
            </a:r>
            <a:endParaRPr lang="en-US"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dirty="0" smtClean="0">
                <a:hlinkClick r:id="rId2" tooltip="View more translations of Matthew 23:3"/>
              </a:rPr>
              <a:t>“All </a:t>
            </a:r>
            <a:r>
              <a:rPr lang="en-US" dirty="0">
                <a:hlinkClick r:id="rId2" tooltip="View more translations of Matthew 23:3"/>
              </a:rPr>
              <a:t>therefore whatsoever they bid you observe, </a:t>
            </a:r>
            <a:r>
              <a:rPr lang="en-US" dirty="0" smtClean="0">
                <a:hlinkClick r:id="rId2" tooltip="View more translations of Matthew 23:3"/>
              </a:rPr>
              <a:t>that </a:t>
            </a:r>
            <a:r>
              <a:rPr lang="en-US" dirty="0">
                <a:hlinkClick r:id="rId2" tooltip="View more translations of Matthew 23:3"/>
              </a:rPr>
              <a:t>observe and do; but do not ye after their works: for they say, and do not</a:t>
            </a:r>
            <a:r>
              <a:rPr lang="en-US" dirty="0" smtClean="0">
                <a:hlinkClick r:id="rId2" tooltip="View more translations of Matthew 23:3"/>
              </a:rPr>
              <a:t>.</a:t>
            </a:r>
            <a:r>
              <a:rPr lang="en-US" dirty="0"/>
              <a:t> </a:t>
            </a:r>
            <a:r>
              <a:rPr lang="en-US" dirty="0">
                <a:hlinkClick r:id="rId3" tooltip="View more translations of Matthew 23:4"/>
              </a:rPr>
              <a:t>For they bind heavy </a:t>
            </a:r>
            <a:r>
              <a:rPr lang="en-US" dirty="0" smtClean="0">
                <a:hlinkClick r:id="rId3" tooltip="View more translations of Matthew 23:4"/>
              </a:rPr>
              <a:t> burdens </a:t>
            </a:r>
            <a:r>
              <a:rPr lang="en-US" dirty="0">
                <a:hlinkClick r:id="rId3" tooltip="View more translations of Matthew 23:4"/>
              </a:rPr>
              <a:t>and grievous to be borne, and lay </a:t>
            </a:r>
            <a:r>
              <a:rPr lang="en-US" dirty="0" smtClean="0">
                <a:hlinkClick r:id="rId3" tooltip="View more translations of Matthew 23:4"/>
              </a:rPr>
              <a:t>them </a:t>
            </a:r>
            <a:r>
              <a:rPr lang="en-US" dirty="0">
                <a:hlinkClick r:id="rId3" tooltip="View more translations of Matthew 23:4"/>
              </a:rPr>
              <a:t>on men's shoulders; but they </a:t>
            </a:r>
            <a:r>
              <a:rPr lang="en-US" dirty="0" smtClean="0">
                <a:hlinkClick r:id="rId3" tooltip="View more translations of Matthew 23:4"/>
              </a:rPr>
              <a:t>themselves </a:t>
            </a:r>
            <a:r>
              <a:rPr lang="en-US" dirty="0">
                <a:hlinkClick r:id="rId3" tooltip="View more translations of Matthew 23:4"/>
              </a:rPr>
              <a:t>will not move them with one of their </a:t>
            </a:r>
            <a:r>
              <a:rPr lang="en-US" dirty="0" smtClean="0">
                <a:hlinkClick r:id="rId3" tooltip="View more translations of Matthew 23:4"/>
              </a:rPr>
              <a:t>fingers.</a:t>
            </a:r>
            <a:r>
              <a:rPr lang="en-US" dirty="0" smtClean="0"/>
              <a:t> </a:t>
            </a:r>
            <a:r>
              <a:rPr lang="en-US" dirty="0" smtClean="0">
                <a:hlinkClick r:id="rId4" tooltip="View more translations of Matthew 23:5"/>
              </a:rPr>
              <a:t>But </a:t>
            </a:r>
            <a:r>
              <a:rPr lang="en-US" dirty="0">
                <a:hlinkClick r:id="rId4" tooltip="View more translations of Matthew 23:5"/>
              </a:rPr>
              <a:t>all their </a:t>
            </a:r>
            <a:r>
              <a:rPr lang="en-US" dirty="0" smtClean="0">
                <a:hlinkClick r:id="rId4" tooltip="View more translations of Matthew 23:5"/>
              </a:rPr>
              <a:t>works </a:t>
            </a:r>
            <a:r>
              <a:rPr lang="en-US" dirty="0">
                <a:hlinkClick r:id="rId4" tooltip="View more translations of Matthew 23:5"/>
              </a:rPr>
              <a:t>they do for to be seen of men: they make broad their phylacteries, and enlarge the borders of their garments</a:t>
            </a:r>
            <a:r>
              <a:rPr lang="en-US" dirty="0" smtClean="0">
                <a:hlinkClick r:id="rId4" tooltip="View more translations of Matthew 23:5"/>
              </a:rPr>
              <a:t>,</a:t>
            </a:r>
            <a:r>
              <a:rPr lang="en-US" dirty="0" smtClean="0"/>
              <a:t> </a:t>
            </a:r>
            <a:r>
              <a:rPr lang="en-US" dirty="0"/>
              <a:t> </a:t>
            </a:r>
            <a:r>
              <a:rPr lang="en-US" dirty="0">
                <a:hlinkClick r:id="rId5" tooltip="View more translations of Matthew 23:6"/>
              </a:rPr>
              <a:t>And love the uppermost rooms at feasts, and the chief seats in the synagogues</a:t>
            </a:r>
            <a:r>
              <a:rPr lang="en-US" dirty="0" smtClean="0">
                <a:hlinkClick r:id="rId5" tooltip="View more translations of Matthew 23:6"/>
              </a:rPr>
              <a:t>,</a:t>
            </a:r>
            <a:r>
              <a:rPr lang="en-US" dirty="0" smtClean="0"/>
              <a:t> </a:t>
            </a:r>
            <a:r>
              <a:rPr lang="en-US" dirty="0"/>
              <a:t> </a:t>
            </a:r>
            <a:r>
              <a:rPr lang="en-US" dirty="0">
                <a:hlinkClick r:id="rId6" tooltip="View more translations of Matthew 23:7"/>
              </a:rPr>
              <a:t>And greetings in the markets, and to be called of men, Rabbi, </a:t>
            </a:r>
            <a:r>
              <a:rPr lang="en-US" dirty="0" smtClean="0">
                <a:hlinkClick r:id="rId6" tooltip="View more translations of Matthew 23:7"/>
              </a:rPr>
              <a:t>Rabbi.</a:t>
            </a:r>
            <a:r>
              <a:rPr lang="en-US" dirty="0" smtClean="0"/>
              <a:t> </a:t>
            </a:r>
            <a:r>
              <a:rPr lang="en-US" dirty="0" smtClean="0">
                <a:hlinkClick r:id="rId7" tooltip="View more translations of Matthew 23:8"/>
              </a:rPr>
              <a:t>But </a:t>
            </a:r>
            <a:r>
              <a:rPr lang="en-US" dirty="0">
                <a:hlinkClick r:id="rId7" tooltip="View more translations of Matthew 23:8"/>
              </a:rPr>
              <a:t>be not ye called Rabbi: for one is your Master, </a:t>
            </a:r>
            <a:r>
              <a:rPr lang="en-US" dirty="0" smtClean="0">
                <a:hlinkClick r:id="rId7" tooltip="View more translations of Matthew 23:8"/>
              </a:rPr>
              <a:t>even </a:t>
            </a:r>
            <a:r>
              <a:rPr lang="en-US" dirty="0">
                <a:hlinkClick r:id="rId7" tooltip="View more translations of Matthew 23:8"/>
              </a:rPr>
              <a:t>Christ; and all ye are </a:t>
            </a:r>
            <a:r>
              <a:rPr lang="en-US" dirty="0" smtClean="0">
                <a:hlinkClick r:id="rId7" tooltip="View more translations of Matthew 23:8"/>
              </a:rPr>
              <a:t>brethren.</a:t>
            </a:r>
            <a:r>
              <a:rPr lang="en-US" dirty="0" smtClean="0"/>
              <a:t> </a:t>
            </a:r>
            <a:r>
              <a:rPr lang="en-US" dirty="0" smtClean="0">
                <a:hlinkClick r:id="rId8" tooltip="View more translations of Matthew 23:9"/>
              </a:rPr>
              <a:t>And </a:t>
            </a:r>
            <a:r>
              <a:rPr lang="en-US" dirty="0">
                <a:hlinkClick r:id="rId8" tooltip="View more translations of Matthew 23:9"/>
              </a:rPr>
              <a:t>call no </a:t>
            </a:r>
            <a:r>
              <a:rPr lang="en-US" dirty="0" smtClean="0">
                <a:hlinkClick r:id="rId8" tooltip="View more translations of Matthew 23:9"/>
              </a:rPr>
              <a:t>man </a:t>
            </a:r>
            <a:r>
              <a:rPr lang="en-US" dirty="0">
                <a:hlinkClick r:id="rId8" tooltip="View more translations of Matthew 23:9"/>
              </a:rPr>
              <a:t>your father upon the earth: for one is your Father, which is in heaven</a:t>
            </a:r>
            <a:r>
              <a:rPr lang="en-US" dirty="0" smtClean="0">
                <a:hlinkClick r:id="rId8" tooltip="View more translations of Matthew 23:9"/>
              </a:rPr>
              <a:t>.</a:t>
            </a:r>
            <a:r>
              <a:rPr lang="en-US" dirty="0" smtClean="0"/>
              <a:t> </a:t>
            </a:r>
            <a:r>
              <a:rPr lang="en-US" dirty="0"/>
              <a:t> </a:t>
            </a:r>
            <a:r>
              <a:rPr lang="en-US" dirty="0">
                <a:hlinkClick r:id="rId9" tooltip="View more translations of Matthew 23:10"/>
              </a:rPr>
              <a:t>Neither be ye called masters: for one is your Master, </a:t>
            </a:r>
            <a:r>
              <a:rPr lang="en-US" dirty="0" smtClean="0">
                <a:hlinkClick r:id="rId9" tooltip="View more translations of Matthew 23:10"/>
              </a:rPr>
              <a:t>even Christ.</a:t>
            </a:r>
            <a:r>
              <a:rPr lang="en-US" dirty="0" smtClean="0"/>
              <a:t> </a:t>
            </a:r>
            <a:r>
              <a:rPr lang="en-US" dirty="0" smtClean="0">
                <a:hlinkClick r:id="rId10" tooltip="View more translations of Matthew 23:11"/>
              </a:rPr>
              <a:t>But </a:t>
            </a:r>
            <a:r>
              <a:rPr lang="en-US" dirty="0">
                <a:hlinkClick r:id="rId10" tooltip="View more translations of Matthew 23:11"/>
              </a:rPr>
              <a:t>he that is greatest among you shall be your servant</a:t>
            </a:r>
            <a:r>
              <a:rPr lang="en-US" dirty="0" smtClean="0">
                <a:hlinkClick r:id="rId10" tooltip="View more translations of Matthew 23:11"/>
              </a:rPr>
              <a:t>.</a:t>
            </a:r>
            <a:r>
              <a:rPr lang="en-US" dirty="0" smtClean="0"/>
              <a:t>”  Matthew 23:3-11</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latin typeface="Algerian" pitchFamily="82" charset="0"/>
              </a:rPr>
              <a:t>Pharisaical Abuses</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sz="3600" dirty="0" smtClean="0"/>
              <a:t>Christ condemned the leaders for many abuses.</a:t>
            </a:r>
          </a:p>
          <a:p>
            <a:r>
              <a:rPr lang="en-US" sz="3600" dirty="0" smtClean="0"/>
              <a:t>1.  They were hypocrites, claiming one thing and doing another. </a:t>
            </a:r>
          </a:p>
          <a:p>
            <a:r>
              <a:rPr lang="en-US" sz="3600" dirty="0" smtClean="0"/>
              <a:t>2.  They expected the people to do things they themselves wouldn’t do.</a:t>
            </a:r>
          </a:p>
          <a:p>
            <a:r>
              <a:rPr lang="en-US" sz="3600" dirty="0" smtClean="0"/>
              <a:t>3.  They felt themselves superior to the common people.</a:t>
            </a:r>
          </a:p>
          <a:p>
            <a:r>
              <a:rPr lang="en-US" sz="3600" dirty="0" smtClean="0"/>
              <a:t>4.  They demanded to be looked upon as a pope/god!</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smtClean="0">
                <a:solidFill>
                  <a:srgbClr val="002060"/>
                </a:solidFill>
              </a:rPr>
              <a:t>Arrogance!</a:t>
            </a:r>
            <a:endParaRPr lang="en-US" u="sng" dirty="0">
              <a:solidFill>
                <a:srgbClr val="002060"/>
              </a:solidFill>
            </a:endParaRPr>
          </a:p>
        </p:txBody>
      </p:sp>
      <p:sp>
        <p:nvSpPr>
          <p:cNvPr id="3" name="Content Placeholder 2"/>
          <p:cNvSpPr>
            <a:spLocks noGrp="1"/>
          </p:cNvSpPr>
          <p:nvPr>
            <p:ph idx="1"/>
          </p:nvPr>
        </p:nvSpPr>
        <p:spPr>
          <a:xfrm>
            <a:off x="0" y="838200"/>
            <a:ext cx="9144000" cy="6019800"/>
          </a:xfrm>
        </p:spPr>
        <p:txBody>
          <a:bodyPr>
            <a:normAutofit fontScale="77500" lnSpcReduction="20000"/>
          </a:bodyPr>
          <a:lstStyle/>
          <a:p>
            <a:r>
              <a:rPr lang="en-US" dirty="0" smtClean="0"/>
              <a:t>“He </a:t>
            </a:r>
            <a:r>
              <a:rPr lang="en-US" dirty="0"/>
              <a:t>also reproved the vanity shown in coveting the title of rabbi, or master. Such a title, He declared, belonged not to men, but to Christ. Priests, scribes, and rulers, expounders and administrators of the law, were all brethren, children of one Father. Jesus impressed upon the people that they were to give no man a title of honor indicating his control of their conscience or their faith.</a:t>
            </a:r>
          </a:p>
          <a:p>
            <a:r>
              <a:rPr lang="en-US" dirty="0"/>
              <a:t>If Christ were on earth today, surrounded by those who bear the title of "Reverend" or "Right Reverend," would He not repeat His saying, "Neither be ye called masters: for One is your Master, even Christ"? The Scripture declares of God, "Holy and reverend is His name." Ps. 111:9. To what human being is such a title befitting? How little does man reveal of the wisdom and righteousness it indicates! How many of those who assume this title are misrepresenting the name and character of God! Alas, how often have worldly ambition, despotism, and the basest sins been hidden under the broidered garments of a high and holy office</a:t>
            </a:r>
            <a:r>
              <a:rPr lang="en-US" dirty="0" smtClean="0"/>
              <a:t>!”  DA, pg. 613</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0070C0"/>
                </a:solidFill>
              </a:rPr>
              <a:t>Not Pleased</a:t>
            </a:r>
            <a:endParaRPr lang="en-US"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a:t> </a:t>
            </a:r>
            <a:r>
              <a:rPr lang="en-US" dirty="0" smtClean="0">
                <a:hlinkClick r:id="rId2" tooltip="View more translations of Matthew 23:13"/>
              </a:rPr>
              <a:t>”But </a:t>
            </a:r>
            <a:r>
              <a:rPr lang="en-US" dirty="0">
                <a:hlinkClick r:id="rId2" tooltip="View more translations of Matthew 23:13"/>
              </a:rPr>
              <a:t>woe unto you, scribes and Pharisees, hypocrites! for ye shut up the kingdom of heaven against men: for ye neither go in </a:t>
            </a:r>
            <a:r>
              <a:rPr lang="en-US" dirty="0" smtClean="0">
                <a:hlinkClick r:id="rId2" tooltip="View more translations of Matthew 23:13"/>
              </a:rPr>
              <a:t>yourselves, </a:t>
            </a:r>
            <a:r>
              <a:rPr lang="en-US" dirty="0">
                <a:hlinkClick r:id="rId2" tooltip="View more translations of Matthew 23:13"/>
              </a:rPr>
              <a:t>neither suffer ye them that are entering to go </a:t>
            </a:r>
            <a:r>
              <a:rPr lang="en-US" dirty="0" smtClean="0">
                <a:hlinkClick r:id="rId2" tooltip="View more translations of Matthew 23:13"/>
              </a:rPr>
              <a:t>in.</a:t>
            </a:r>
            <a:r>
              <a:rPr lang="en-US" dirty="0" smtClean="0"/>
              <a:t>  </a:t>
            </a:r>
            <a:r>
              <a:rPr lang="en-US" dirty="0" smtClean="0">
                <a:hlinkClick r:id="rId3" tooltip="View more translations of Matthew 23:14"/>
              </a:rPr>
              <a:t>Woe </a:t>
            </a:r>
            <a:r>
              <a:rPr lang="en-US" dirty="0">
                <a:hlinkClick r:id="rId3" tooltip="View more translations of Matthew 23:14"/>
              </a:rPr>
              <a:t>unto you, scribes and Pharisees, hypocrites! for ye devour widows' houses, and for a pretence make long prayer: therefore ye shall receive the greater </a:t>
            </a:r>
            <a:r>
              <a:rPr lang="en-US" dirty="0" smtClean="0">
                <a:hlinkClick r:id="rId3" tooltip="View more translations of Matthew 23:14"/>
              </a:rPr>
              <a:t>damnation.</a:t>
            </a:r>
            <a:r>
              <a:rPr lang="en-US" dirty="0" smtClean="0"/>
              <a:t> </a:t>
            </a:r>
            <a:r>
              <a:rPr lang="en-US" dirty="0" smtClean="0">
                <a:hlinkClick r:id="rId4" tooltip="View more translations of Matthew 23:15"/>
              </a:rPr>
              <a:t>Woe </a:t>
            </a:r>
            <a:r>
              <a:rPr lang="en-US" dirty="0">
                <a:hlinkClick r:id="rId4" tooltip="View more translations of Matthew 23:15"/>
              </a:rPr>
              <a:t>unto you, scribes and Pharisees, hypocrites! for ye compass sea and land to make one proselyte, and when he is made, ye make him twofold more the child of hell than </a:t>
            </a:r>
            <a:r>
              <a:rPr lang="en-US" dirty="0" smtClean="0">
                <a:hlinkClick r:id="rId4" tooltip="View more translations of Matthew 23:15"/>
              </a:rPr>
              <a:t>yourselves.</a:t>
            </a:r>
            <a:r>
              <a:rPr lang="en-US" dirty="0" smtClean="0"/>
              <a:t> </a:t>
            </a:r>
            <a:r>
              <a:rPr lang="en-US" dirty="0" smtClean="0">
                <a:hlinkClick r:id="rId5" tooltip="View more translations of Matthew 23:16"/>
              </a:rPr>
              <a:t>Woe </a:t>
            </a:r>
            <a:r>
              <a:rPr lang="en-US" dirty="0">
                <a:hlinkClick r:id="rId5" tooltip="View more translations of Matthew 23:16"/>
              </a:rPr>
              <a:t>unto you, </a:t>
            </a:r>
            <a:r>
              <a:rPr lang="en-US" dirty="0" smtClean="0">
                <a:hlinkClick r:id="rId5" tooltip="View more translations of Matthew 23:16"/>
              </a:rPr>
              <a:t>ye blind </a:t>
            </a:r>
            <a:r>
              <a:rPr lang="en-US" dirty="0">
                <a:hlinkClick r:id="rId5" tooltip="View more translations of Matthew 23:16"/>
              </a:rPr>
              <a:t>guides, which say, Whosoever shall swear by the temple, it is nothing; but whosoever shall swear by the gold of the temple, he is a debtor</a:t>
            </a:r>
            <a:r>
              <a:rPr lang="en-US" dirty="0" smtClean="0">
                <a:hlinkClick r:id="rId5" tooltip="View more translations of Matthew 23:16"/>
              </a:rPr>
              <a:t>!</a:t>
            </a:r>
            <a:r>
              <a:rPr lang="en-US" dirty="0" smtClean="0"/>
              <a:t> </a:t>
            </a:r>
            <a:r>
              <a:rPr lang="en-US" dirty="0"/>
              <a:t> </a:t>
            </a:r>
            <a:r>
              <a:rPr lang="en-US" dirty="0" smtClean="0">
                <a:hlinkClick r:id="rId6" tooltip="View more translations of Matthew 23:17"/>
              </a:rPr>
              <a:t>Ye </a:t>
            </a:r>
            <a:r>
              <a:rPr lang="en-US" dirty="0">
                <a:hlinkClick r:id="rId6" tooltip="View more translations of Matthew 23:17"/>
              </a:rPr>
              <a:t>fools and blind: for whether is greater, the gold, or the temple that </a:t>
            </a:r>
            <a:r>
              <a:rPr lang="en-US" dirty="0">
                <a:hlinkClick r:id="rId6" tooltip="View more translations of Matthew 23:17"/>
              </a:rPr>
              <a:t>sanctifieth</a:t>
            </a:r>
            <a:r>
              <a:rPr lang="en-US" dirty="0">
                <a:hlinkClick r:id="rId6" tooltip="View more translations of Matthew 23:17"/>
              </a:rPr>
              <a:t> the gold</a:t>
            </a:r>
            <a:r>
              <a:rPr lang="en-US" dirty="0" smtClean="0">
                <a:hlinkClick r:id="rId6" tooltip="View more translations of Matthew 23:17"/>
              </a:rPr>
              <a:t>?</a:t>
            </a:r>
            <a:r>
              <a:rPr lang="en-US" dirty="0" smtClean="0"/>
              <a:t> </a:t>
            </a:r>
            <a:r>
              <a:rPr lang="en-US" dirty="0"/>
              <a:t> </a:t>
            </a:r>
            <a:r>
              <a:rPr lang="en-US" dirty="0">
                <a:hlinkClick r:id="rId7" tooltip="View more translations of Matthew 23:18"/>
              </a:rPr>
              <a:t>And, Whosoever shall swear by the altar, it is nothing; but whosoever </a:t>
            </a:r>
            <a:r>
              <a:rPr lang="en-US" dirty="0">
                <a:hlinkClick r:id="rId7" tooltip="View more translations of Matthew 23:18"/>
              </a:rPr>
              <a:t>sweareth</a:t>
            </a:r>
            <a:r>
              <a:rPr lang="en-US" dirty="0">
                <a:hlinkClick r:id="rId7" tooltip="View more translations of Matthew 23:18"/>
              </a:rPr>
              <a:t> by the gift that is upon it, he is guilty</a:t>
            </a:r>
            <a:r>
              <a:rPr lang="en-US" dirty="0" smtClean="0">
                <a:hlinkClick r:id="rId7" tooltip="View more translations of Matthew 23:18"/>
              </a:rPr>
              <a:t>.</a:t>
            </a:r>
            <a:r>
              <a:rPr lang="en-US" dirty="0" smtClean="0"/>
              <a:t> </a:t>
            </a:r>
            <a:r>
              <a:rPr lang="en-US" dirty="0" smtClean="0">
                <a:hlinkClick r:id="rId8" tooltip="View more translations of Matthew 23:19"/>
              </a:rPr>
              <a:t>Ye </a:t>
            </a:r>
            <a:r>
              <a:rPr lang="en-US" dirty="0">
                <a:hlinkClick r:id="rId8" tooltip="View more translations of Matthew 23:19"/>
              </a:rPr>
              <a:t>fools and blind: for whether [is] greater, the gift, or the altar that </a:t>
            </a:r>
            <a:r>
              <a:rPr lang="en-US" dirty="0">
                <a:hlinkClick r:id="rId8" tooltip="View more translations of Matthew 23:19"/>
              </a:rPr>
              <a:t>sanctifieth</a:t>
            </a:r>
            <a:r>
              <a:rPr lang="en-US" dirty="0">
                <a:hlinkClick r:id="rId8" tooltip="View more translations of Matthew 23:19"/>
              </a:rPr>
              <a:t> the gift</a:t>
            </a:r>
            <a:r>
              <a:rPr lang="en-US" dirty="0" smtClean="0">
                <a:hlinkClick r:id="rId8" tooltip="View more translations of Matthew 23:19"/>
              </a:rPr>
              <a:t>?</a:t>
            </a:r>
            <a:r>
              <a:rPr lang="en-US" dirty="0" smtClean="0"/>
              <a:t> </a:t>
            </a:r>
            <a:r>
              <a:rPr lang="en-US" dirty="0"/>
              <a:t> </a:t>
            </a:r>
            <a:r>
              <a:rPr lang="en-US" dirty="0">
                <a:hlinkClick r:id="rId9" tooltip="View more translations of Matthew 23:20"/>
              </a:rPr>
              <a:t>Whoso therefore shall swear by the altar, </a:t>
            </a:r>
            <a:r>
              <a:rPr lang="en-US" dirty="0">
                <a:hlinkClick r:id="rId9" tooltip="View more translations of Matthew 23:20"/>
              </a:rPr>
              <a:t>sweareth</a:t>
            </a:r>
            <a:r>
              <a:rPr lang="en-US" dirty="0">
                <a:hlinkClick r:id="rId9" tooltip="View more translations of Matthew 23:20"/>
              </a:rPr>
              <a:t> by it, and by all things </a:t>
            </a:r>
            <a:r>
              <a:rPr lang="en-US" dirty="0" smtClean="0">
                <a:hlinkClick r:id="rId9" tooltip="View more translations of Matthew 23:20"/>
              </a:rPr>
              <a:t>thereon.</a:t>
            </a:r>
            <a:r>
              <a:rPr lang="en-US" dirty="0" smtClean="0"/>
              <a:t> </a:t>
            </a:r>
            <a:r>
              <a:rPr lang="en-US" dirty="0" smtClean="0">
                <a:hlinkClick r:id="rId10" tooltip="View more translations of Matthew 23:21"/>
              </a:rPr>
              <a:t>And </a:t>
            </a:r>
            <a:r>
              <a:rPr lang="en-US" dirty="0">
                <a:hlinkClick r:id="rId10" tooltip="View more translations of Matthew 23:21"/>
              </a:rPr>
              <a:t>whoso shall swear by the temple, </a:t>
            </a:r>
            <a:r>
              <a:rPr lang="en-US" dirty="0">
                <a:hlinkClick r:id="rId10" tooltip="View more translations of Matthew 23:21"/>
              </a:rPr>
              <a:t>sweareth</a:t>
            </a:r>
            <a:r>
              <a:rPr lang="en-US" dirty="0">
                <a:hlinkClick r:id="rId10" tooltip="View more translations of Matthew 23:21"/>
              </a:rPr>
              <a:t> by it, and by him that </a:t>
            </a:r>
            <a:r>
              <a:rPr lang="en-US" dirty="0">
                <a:hlinkClick r:id="rId10" tooltip="View more translations of Matthew 23:21"/>
              </a:rPr>
              <a:t>dwelleth</a:t>
            </a:r>
            <a:r>
              <a:rPr lang="en-US" dirty="0">
                <a:hlinkClick r:id="rId10" tooltip="View more translations of Matthew 23:21"/>
              </a:rPr>
              <a:t> therein</a:t>
            </a:r>
            <a:r>
              <a:rPr lang="en-US" dirty="0" smtClean="0">
                <a:hlinkClick r:id="rId10" tooltip="View more translations of Matthew 23:21"/>
              </a:rPr>
              <a:t>.</a:t>
            </a:r>
            <a:r>
              <a:rPr lang="en-US" dirty="0" smtClean="0"/>
              <a:t>”  Matthew  23:13-21</a:t>
            </a:r>
            <a:endParaRPr lang="en-US"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1607</Words>
  <Application>Microsoft Office PowerPoint</Application>
  <PresentationFormat>On-screen Show (4:3)</PresentationFormat>
  <Paragraphs>58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Final Scenes, pt.5</vt:lpstr>
      <vt:lpstr>Christ’s Final Sermon</vt:lpstr>
      <vt:lpstr>Summary</vt:lpstr>
      <vt:lpstr>A Definite Reason</vt:lpstr>
      <vt:lpstr>Christ’s 95 Thesis</vt:lpstr>
      <vt:lpstr>Abuses!</vt:lpstr>
      <vt:lpstr>Pharisaical Abuses</vt:lpstr>
      <vt:lpstr>Arrogance!</vt:lpstr>
      <vt:lpstr>Not Pleased</vt:lpstr>
      <vt:lpstr>He Nailed it!</vt:lpstr>
      <vt:lpstr>Bristling Ears</vt:lpstr>
      <vt:lpstr>The One with the Silver!</vt:lpstr>
      <vt:lpstr>Clean Inside!</vt:lpstr>
      <vt:lpstr>Jesus Was Just Warming Up!!</vt:lpstr>
      <vt:lpstr>Deer Longs for Water, so……</vt:lpstr>
      <vt:lpstr>Killing the Prophets</vt:lpstr>
      <vt:lpstr>Slammed!</vt:lpstr>
      <vt:lpstr>The Tears of a King</vt:lpstr>
      <vt:lpstr>SAD, SAD, SAD</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Scenes, pt.5</dc:title>
  <dc:creator>Dad</dc:creator>
  <cp:lastModifiedBy>Dad</cp:lastModifiedBy>
  <cp:revision>7</cp:revision>
  <dcterms:created xsi:type="dcterms:W3CDTF">2011-07-29T00:11:40Z</dcterms:created>
  <dcterms:modified xsi:type="dcterms:W3CDTF">2011-07-29T05:38:25Z</dcterms:modified>
</cp:coreProperties>
</file>