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66" r:id="rId3"/>
    <p:sldId id="270" r:id="rId4"/>
    <p:sldId id="263" r:id="rId5"/>
    <p:sldId id="272" r:id="rId6"/>
    <p:sldId id="273" r:id="rId7"/>
    <p:sldId id="271" r:id="rId8"/>
    <p:sldId id="274" r:id="rId9"/>
    <p:sldId id="275" r:id="rId10"/>
    <p:sldId id="277" r:id="rId11"/>
    <p:sldId id="278"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126"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65010C-44FD-4131-829D-30736CF58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9A2C163-46DE-49A1-99E3-4D83C446B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6FDAE08-3D86-459C-8911-0066E8DC7BF3}"/>
              </a:ext>
            </a:extLst>
          </p:cNvPr>
          <p:cNvSpPr>
            <a:spLocks noGrp="1"/>
          </p:cNvSpPr>
          <p:nvPr>
            <p:ph type="dt" sz="half" idx="10"/>
          </p:nvPr>
        </p:nvSpPr>
        <p:spPr/>
        <p:txBody>
          <a:bodyPr/>
          <a:lstStyle/>
          <a:p>
            <a:fld id="{E03631BC-5E36-4EC3-8317-67E6BB78CF35}" type="datetimeFigureOut">
              <a:rPr lang="en-US" smtClean="0"/>
              <a:t>10/12/2019</a:t>
            </a:fld>
            <a:endParaRPr lang="en-US"/>
          </a:p>
        </p:txBody>
      </p:sp>
      <p:sp>
        <p:nvSpPr>
          <p:cNvPr id="5" name="Footer Placeholder 4">
            <a:extLst>
              <a:ext uri="{FF2B5EF4-FFF2-40B4-BE49-F238E27FC236}">
                <a16:creationId xmlns:a16="http://schemas.microsoft.com/office/drawing/2014/main" xmlns="" id="{06575F7D-DC8C-4257-B3BB-F40AE6A76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39A0CE-C6FA-4B9D-97EF-31D7AF1FF64A}"/>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265482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995654-03F4-40BD-8165-8D07BF6EC5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E563B7A-F84C-4384-8573-19698902B4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B13AE3-8581-464D-A3D7-69FEB2901DDB}"/>
              </a:ext>
            </a:extLst>
          </p:cNvPr>
          <p:cNvSpPr>
            <a:spLocks noGrp="1"/>
          </p:cNvSpPr>
          <p:nvPr>
            <p:ph type="dt" sz="half" idx="10"/>
          </p:nvPr>
        </p:nvSpPr>
        <p:spPr/>
        <p:txBody>
          <a:bodyPr/>
          <a:lstStyle/>
          <a:p>
            <a:fld id="{E03631BC-5E36-4EC3-8317-67E6BB78CF35}" type="datetimeFigureOut">
              <a:rPr lang="en-US" smtClean="0"/>
              <a:t>10/12/2019</a:t>
            </a:fld>
            <a:endParaRPr lang="en-US"/>
          </a:p>
        </p:txBody>
      </p:sp>
      <p:sp>
        <p:nvSpPr>
          <p:cNvPr id="5" name="Footer Placeholder 4">
            <a:extLst>
              <a:ext uri="{FF2B5EF4-FFF2-40B4-BE49-F238E27FC236}">
                <a16:creationId xmlns:a16="http://schemas.microsoft.com/office/drawing/2014/main" xmlns="" id="{FA34942C-ECAA-4ECE-8DF5-E388F285A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FBDEB60-99C0-4F28-B10E-683ACBBEA680}"/>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127270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87EF725-B06F-4F7B-A60D-8E3136408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53C5A64-E9CD-4860-A808-A7863D9CAA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00EF1E-978B-484D-9FEB-465B3986645F}"/>
              </a:ext>
            </a:extLst>
          </p:cNvPr>
          <p:cNvSpPr>
            <a:spLocks noGrp="1"/>
          </p:cNvSpPr>
          <p:nvPr>
            <p:ph type="dt" sz="half" idx="10"/>
          </p:nvPr>
        </p:nvSpPr>
        <p:spPr/>
        <p:txBody>
          <a:bodyPr/>
          <a:lstStyle/>
          <a:p>
            <a:fld id="{E03631BC-5E36-4EC3-8317-67E6BB78CF35}" type="datetimeFigureOut">
              <a:rPr lang="en-US" smtClean="0"/>
              <a:t>10/12/2019</a:t>
            </a:fld>
            <a:endParaRPr lang="en-US"/>
          </a:p>
        </p:txBody>
      </p:sp>
      <p:sp>
        <p:nvSpPr>
          <p:cNvPr id="5" name="Footer Placeholder 4">
            <a:extLst>
              <a:ext uri="{FF2B5EF4-FFF2-40B4-BE49-F238E27FC236}">
                <a16:creationId xmlns:a16="http://schemas.microsoft.com/office/drawing/2014/main" xmlns="" id="{9352557B-5E6E-4E82-B731-A96386083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04C6DF8-EBEF-442F-A969-CC50FF21758F}"/>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244108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30C48F-62AE-4B80-8894-3EA3A9CD2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B2375A-E539-480E-A62D-B429763C69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4F0CEA-0A67-4872-828F-0B22396883A8}"/>
              </a:ext>
            </a:extLst>
          </p:cNvPr>
          <p:cNvSpPr>
            <a:spLocks noGrp="1"/>
          </p:cNvSpPr>
          <p:nvPr>
            <p:ph type="dt" sz="half" idx="10"/>
          </p:nvPr>
        </p:nvSpPr>
        <p:spPr/>
        <p:txBody>
          <a:bodyPr/>
          <a:lstStyle/>
          <a:p>
            <a:fld id="{E03631BC-5E36-4EC3-8317-67E6BB78CF35}" type="datetimeFigureOut">
              <a:rPr lang="en-US" smtClean="0"/>
              <a:t>10/12/2019</a:t>
            </a:fld>
            <a:endParaRPr lang="en-US"/>
          </a:p>
        </p:txBody>
      </p:sp>
      <p:sp>
        <p:nvSpPr>
          <p:cNvPr id="5" name="Footer Placeholder 4">
            <a:extLst>
              <a:ext uri="{FF2B5EF4-FFF2-40B4-BE49-F238E27FC236}">
                <a16:creationId xmlns:a16="http://schemas.microsoft.com/office/drawing/2014/main" xmlns="" id="{8553F0D6-04EB-4113-8421-18FE55990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1A983E-637F-4F53-B2E4-78FBE5F8180B}"/>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230751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0688C-FC60-4F9F-895E-30574556A8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0359D38-C032-42FA-91A7-B57FB92F4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E8329D0-B911-4A6C-814E-D8E74E775977}"/>
              </a:ext>
            </a:extLst>
          </p:cNvPr>
          <p:cNvSpPr>
            <a:spLocks noGrp="1"/>
          </p:cNvSpPr>
          <p:nvPr>
            <p:ph type="dt" sz="half" idx="10"/>
          </p:nvPr>
        </p:nvSpPr>
        <p:spPr/>
        <p:txBody>
          <a:bodyPr/>
          <a:lstStyle/>
          <a:p>
            <a:fld id="{E03631BC-5E36-4EC3-8317-67E6BB78CF35}" type="datetimeFigureOut">
              <a:rPr lang="en-US" smtClean="0"/>
              <a:t>10/12/2019</a:t>
            </a:fld>
            <a:endParaRPr lang="en-US"/>
          </a:p>
        </p:txBody>
      </p:sp>
      <p:sp>
        <p:nvSpPr>
          <p:cNvPr id="5" name="Footer Placeholder 4">
            <a:extLst>
              <a:ext uri="{FF2B5EF4-FFF2-40B4-BE49-F238E27FC236}">
                <a16:creationId xmlns:a16="http://schemas.microsoft.com/office/drawing/2014/main" xmlns="" id="{6F46BB34-15E4-4CF6-A6AE-2C345223A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584301-564E-4208-BB66-411A4C601FBC}"/>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79454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3391F-3550-4514-9BBF-D26E2B3C83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6371DF4-0CF4-430F-80F8-039738A264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5BE1B9D-724B-450A-95FC-3D1D442A3E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5194338-6E02-4A1C-8E2D-3675CD6B9B88}"/>
              </a:ext>
            </a:extLst>
          </p:cNvPr>
          <p:cNvSpPr>
            <a:spLocks noGrp="1"/>
          </p:cNvSpPr>
          <p:nvPr>
            <p:ph type="dt" sz="half" idx="10"/>
          </p:nvPr>
        </p:nvSpPr>
        <p:spPr/>
        <p:txBody>
          <a:bodyPr/>
          <a:lstStyle/>
          <a:p>
            <a:fld id="{E03631BC-5E36-4EC3-8317-67E6BB78CF35}" type="datetimeFigureOut">
              <a:rPr lang="en-US" smtClean="0"/>
              <a:t>10/12/2019</a:t>
            </a:fld>
            <a:endParaRPr lang="en-US"/>
          </a:p>
        </p:txBody>
      </p:sp>
      <p:sp>
        <p:nvSpPr>
          <p:cNvPr id="6" name="Footer Placeholder 5">
            <a:extLst>
              <a:ext uri="{FF2B5EF4-FFF2-40B4-BE49-F238E27FC236}">
                <a16:creationId xmlns:a16="http://schemas.microsoft.com/office/drawing/2014/main" xmlns="" id="{21851B42-4317-41AB-8497-025CE556A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9A64E6D-E079-4783-AD50-44D399F342FF}"/>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3658968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1B2592-A6A0-4D3E-80DF-AC00C2E85E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1084FF3-B92B-48DC-BCF3-128658DC90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E6E3079-81EB-4D5B-8BFD-0AE026AA56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36DDCE9-26A0-4D9A-AF96-932DFF15ED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D743B15-6451-403E-A53C-014C11CA57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8016C1C-CED6-4235-BD84-1E1EDC057286}"/>
              </a:ext>
            </a:extLst>
          </p:cNvPr>
          <p:cNvSpPr>
            <a:spLocks noGrp="1"/>
          </p:cNvSpPr>
          <p:nvPr>
            <p:ph type="dt" sz="half" idx="10"/>
          </p:nvPr>
        </p:nvSpPr>
        <p:spPr/>
        <p:txBody>
          <a:bodyPr/>
          <a:lstStyle/>
          <a:p>
            <a:fld id="{E03631BC-5E36-4EC3-8317-67E6BB78CF35}" type="datetimeFigureOut">
              <a:rPr lang="en-US" smtClean="0"/>
              <a:t>10/12/2019</a:t>
            </a:fld>
            <a:endParaRPr lang="en-US"/>
          </a:p>
        </p:txBody>
      </p:sp>
      <p:sp>
        <p:nvSpPr>
          <p:cNvPr id="8" name="Footer Placeholder 7">
            <a:extLst>
              <a:ext uri="{FF2B5EF4-FFF2-40B4-BE49-F238E27FC236}">
                <a16:creationId xmlns:a16="http://schemas.microsoft.com/office/drawing/2014/main" xmlns="" id="{77CAEF8A-F725-4892-B50C-6A9A785568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6A1349B-0A2F-44C9-B24A-D6314117C2C7}"/>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161377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89B071-81FE-41D1-A664-7D5AD87333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D60DD2C-6C2A-41FE-B5A9-0534FEA70662}"/>
              </a:ext>
            </a:extLst>
          </p:cNvPr>
          <p:cNvSpPr>
            <a:spLocks noGrp="1"/>
          </p:cNvSpPr>
          <p:nvPr>
            <p:ph type="dt" sz="half" idx="10"/>
          </p:nvPr>
        </p:nvSpPr>
        <p:spPr/>
        <p:txBody>
          <a:bodyPr/>
          <a:lstStyle/>
          <a:p>
            <a:fld id="{E03631BC-5E36-4EC3-8317-67E6BB78CF35}" type="datetimeFigureOut">
              <a:rPr lang="en-US" smtClean="0"/>
              <a:t>10/12/2019</a:t>
            </a:fld>
            <a:endParaRPr lang="en-US"/>
          </a:p>
        </p:txBody>
      </p:sp>
      <p:sp>
        <p:nvSpPr>
          <p:cNvPr id="4" name="Footer Placeholder 3">
            <a:extLst>
              <a:ext uri="{FF2B5EF4-FFF2-40B4-BE49-F238E27FC236}">
                <a16:creationId xmlns:a16="http://schemas.microsoft.com/office/drawing/2014/main" xmlns="" id="{785AA584-6830-4C96-BD2B-5932F46148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55EBE68-8BC7-42A9-BD1E-826B0BCFC912}"/>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363343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71A0DE8-AA5F-4B86-9D62-234AF25BBF2D}"/>
              </a:ext>
            </a:extLst>
          </p:cNvPr>
          <p:cNvSpPr>
            <a:spLocks noGrp="1"/>
          </p:cNvSpPr>
          <p:nvPr>
            <p:ph type="dt" sz="half" idx="10"/>
          </p:nvPr>
        </p:nvSpPr>
        <p:spPr/>
        <p:txBody>
          <a:bodyPr/>
          <a:lstStyle/>
          <a:p>
            <a:fld id="{E03631BC-5E36-4EC3-8317-67E6BB78CF35}" type="datetimeFigureOut">
              <a:rPr lang="en-US" smtClean="0"/>
              <a:t>10/12/2019</a:t>
            </a:fld>
            <a:endParaRPr lang="en-US"/>
          </a:p>
        </p:txBody>
      </p:sp>
      <p:sp>
        <p:nvSpPr>
          <p:cNvPr id="3" name="Footer Placeholder 2">
            <a:extLst>
              <a:ext uri="{FF2B5EF4-FFF2-40B4-BE49-F238E27FC236}">
                <a16:creationId xmlns:a16="http://schemas.microsoft.com/office/drawing/2014/main" xmlns="" id="{5C7BF912-8A33-400C-B2D5-53506423DC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214373B-E786-4EDF-8BAF-84F0950BD211}"/>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244050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0F4C6A-A003-4396-95E9-68442EE98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98BB383-6DA6-483C-B985-DE60B29772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CAE58FE-376E-4455-A53E-192F865EE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6A63EEF-AB5F-468B-8E61-9F56990A835F}"/>
              </a:ext>
            </a:extLst>
          </p:cNvPr>
          <p:cNvSpPr>
            <a:spLocks noGrp="1"/>
          </p:cNvSpPr>
          <p:nvPr>
            <p:ph type="dt" sz="half" idx="10"/>
          </p:nvPr>
        </p:nvSpPr>
        <p:spPr/>
        <p:txBody>
          <a:bodyPr/>
          <a:lstStyle/>
          <a:p>
            <a:fld id="{E03631BC-5E36-4EC3-8317-67E6BB78CF35}" type="datetimeFigureOut">
              <a:rPr lang="en-US" smtClean="0"/>
              <a:t>10/12/2019</a:t>
            </a:fld>
            <a:endParaRPr lang="en-US"/>
          </a:p>
        </p:txBody>
      </p:sp>
      <p:sp>
        <p:nvSpPr>
          <p:cNvPr id="6" name="Footer Placeholder 5">
            <a:extLst>
              <a:ext uri="{FF2B5EF4-FFF2-40B4-BE49-F238E27FC236}">
                <a16:creationId xmlns:a16="http://schemas.microsoft.com/office/drawing/2014/main" xmlns="" id="{2A8CAC2C-3166-4BA2-A036-2937ECE5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F36058-FB4E-4A21-87B2-1C968AA46314}"/>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173822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9A6493-D6F7-4DEB-A270-10F2D9B0E9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D944314-01C1-4574-A39E-230EA2382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6A6DB88-E7B5-46D2-831D-5BD157309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F87048E-8160-4743-A4ED-0468DA235DF6}"/>
              </a:ext>
            </a:extLst>
          </p:cNvPr>
          <p:cNvSpPr>
            <a:spLocks noGrp="1"/>
          </p:cNvSpPr>
          <p:nvPr>
            <p:ph type="dt" sz="half" idx="10"/>
          </p:nvPr>
        </p:nvSpPr>
        <p:spPr/>
        <p:txBody>
          <a:bodyPr/>
          <a:lstStyle/>
          <a:p>
            <a:fld id="{E03631BC-5E36-4EC3-8317-67E6BB78CF35}" type="datetimeFigureOut">
              <a:rPr lang="en-US" smtClean="0"/>
              <a:t>10/12/2019</a:t>
            </a:fld>
            <a:endParaRPr lang="en-US"/>
          </a:p>
        </p:txBody>
      </p:sp>
      <p:sp>
        <p:nvSpPr>
          <p:cNvPr id="6" name="Footer Placeholder 5">
            <a:extLst>
              <a:ext uri="{FF2B5EF4-FFF2-40B4-BE49-F238E27FC236}">
                <a16:creationId xmlns:a16="http://schemas.microsoft.com/office/drawing/2014/main" xmlns="" id="{C17EDA18-49BA-4190-B256-4BEEB91CD6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0427A98-3CDD-442F-97FC-47E9A4D1833D}"/>
              </a:ext>
            </a:extLst>
          </p:cNvPr>
          <p:cNvSpPr>
            <a:spLocks noGrp="1"/>
          </p:cNvSpPr>
          <p:nvPr>
            <p:ph type="sldNum" sz="quarter" idx="12"/>
          </p:nvPr>
        </p:nvSpPr>
        <p:spPr/>
        <p:txBody>
          <a:bodyPr/>
          <a:lstStyle/>
          <a:p>
            <a:fld id="{215EBB94-C80D-4945-827D-D59473B8F6E3}" type="slidenum">
              <a:rPr lang="en-US" smtClean="0"/>
              <a:t>‹#›</a:t>
            </a:fld>
            <a:endParaRPr lang="en-US"/>
          </a:p>
        </p:txBody>
      </p:sp>
    </p:spTree>
    <p:extLst>
      <p:ext uri="{BB962C8B-B14F-4D97-AF65-F5344CB8AC3E}">
        <p14:creationId xmlns:p14="http://schemas.microsoft.com/office/powerpoint/2010/main" val="32216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5DCDAC3-AE6C-4B39-A2FD-6B52D2AA58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6FC8579-D493-42BE-853E-C2772DE14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2D2A28F-ABDB-4B5B-A3BD-7B7F3D169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631BC-5E36-4EC3-8317-67E6BB78CF35}" type="datetimeFigureOut">
              <a:rPr lang="en-US" smtClean="0"/>
              <a:t>10/12/2019</a:t>
            </a:fld>
            <a:endParaRPr lang="en-US"/>
          </a:p>
        </p:txBody>
      </p:sp>
      <p:sp>
        <p:nvSpPr>
          <p:cNvPr id="5" name="Footer Placeholder 4">
            <a:extLst>
              <a:ext uri="{FF2B5EF4-FFF2-40B4-BE49-F238E27FC236}">
                <a16:creationId xmlns:a16="http://schemas.microsoft.com/office/drawing/2014/main" xmlns="" id="{2FE8E877-5C12-4372-A0D6-63F33B0BD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55E6182-455A-4434-839A-BDBEEFCF7A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EBB94-C80D-4945-827D-D59473B8F6E3}" type="slidenum">
              <a:rPr lang="en-US" smtClean="0"/>
              <a:t>‹#›</a:t>
            </a:fld>
            <a:endParaRPr lang="en-US"/>
          </a:p>
        </p:txBody>
      </p:sp>
    </p:spTree>
    <p:extLst>
      <p:ext uri="{BB962C8B-B14F-4D97-AF65-F5344CB8AC3E}">
        <p14:creationId xmlns:p14="http://schemas.microsoft.com/office/powerpoint/2010/main" val="466464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4C0D498-2BE1-4063-AA13-30BC18359648}"/>
              </a:ext>
            </a:extLst>
          </p:cNvPr>
          <p:cNvSpPr/>
          <p:nvPr/>
        </p:nvSpPr>
        <p:spPr>
          <a:xfrm>
            <a:off x="314325" y="790486"/>
            <a:ext cx="6096000" cy="6001643"/>
          </a:xfrm>
          <a:prstGeom prst="rect">
            <a:avLst/>
          </a:prstGeom>
        </p:spPr>
        <p:txBody>
          <a:bodyPr>
            <a:spAutoFit/>
          </a:bodyPr>
          <a:lstStyle/>
          <a:p>
            <a:r>
              <a:rPr lang="en-US" sz="2400" dirty="0"/>
              <a:t>“I furthermore promise and declare that I will, when opportunity present, </a:t>
            </a:r>
            <a:r>
              <a:rPr lang="en-US" sz="2400" b="1" dirty="0"/>
              <a:t>make and wage relentless war, secretly or openly</a:t>
            </a:r>
            <a:r>
              <a:rPr lang="en-US" sz="2400" dirty="0"/>
              <a:t>, against all heretics, </a:t>
            </a:r>
            <a:r>
              <a:rPr lang="en-US" sz="2400" b="1" dirty="0"/>
              <a:t>Protestants and Liberals</a:t>
            </a:r>
            <a:r>
              <a:rPr lang="en-US" sz="2400" dirty="0"/>
              <a:t>, as I am directed to do, to extirpate and exterminate them from the face of the whole earth”—</a:t>
            </a:r>
            <a:r>
              <a:rPr lang="en-US" sz="2400" i="1" dirty="0"/>
              <a:t>Carlos Didier, Subterranean Rome, 1843</a:t>
            </a:r>
          </a:p>
          <a:p>
            <a:endParaRPr lang="en-US" sz="2400" dirty="0"/>
          </a:p>
          <a:p>
            <a:r>
              <a:rPr lang="en-US" sz="2400" dirty="0"/>
              <a:t>“I do further declare that I will help, assist, and advise all or any of His Holiness agents in any place wherever I shall be; and to do my utmost to extirpate [exterminate] the heretical Protestant doctrine, and to </a:t>
            </a:r>
            <a:r>
              <a:rPr lang="en-US" sz="2400" b="1" dirty="0"/>
              <a:t>destroy all their pretended power.</a:t>
            </a:r>
            <a:r>
              <a:rPr lang="en-US" sz="2400" dirty="0"/>
              <a:t>”—</a:t>
            </a:r>
            <a:r>
              <a:rPr lang="en-US" sz="2400" i="1" dirty="0"/>
              <a:t>Political and Economic Handbook,</a:t>
            </a:r>
            <a:r>
              <a:rPr lang="en-US" sz="2400" dirty="0"/>
              <a:t> Thomas Edward Watson, 1916, p. 437 </a:t>
            </a:r>
          </a:p>
        </p:txBody>
      </p:sp>
      <p:pic>
        <p:nvPicPr>
          <p:cNvPr id="3" name="Picture 2">
            <a:extLst>
              <a:ext uri="{FF2B5EF4-FFF2-40B4-BE49-F238E27FC236}">
                <a16:creationId xmlns:a16="http://schemas.microsoft.com/office/drawing/2014/main" xmlns="" id="{43FB26B5-01DA-4B78-9E67-8423527A87DC}"/>
              </a:ext>
            </a:extLst>
          </p:cNvPr>
          <p:cNvPicPr>
            <a:picLocks noChangeAspect="1"/>
          </p:cNvPicPr>
          <p:nvPr/>
        </p:nvPicPr>
        <p:blipFill>
          <a:blip r:embed="rId2"/>
          <a:stretch>
            <a:fillRect/>
          </a:stretch>
        </p:blipFill>
        <p:spPr>
          <a:xfrm>
            <a:off x="6410325" y="201762"/>
            <a:ext cx="5751955" cy="4645810"/>
          </a:xfrm>
          <a:prstGeom prst="rect">
            <a:avLst/>
          </a:prstGeom>
        </p:spPr>
      </p:pic>
      <p:pic>
        <p:nvPicPr>
          <p:cNvPr id="4" name="Picture 3">
            <a:extLst>
              <a:ext uri="{FF2B5EF4-FFF2-40B4-BE49-F238E27FC236}">
                <a16:creationId xmlns:a16="http://schemas.microsoft.com/office/drawing/2014/main" xmlns="" id="{BD74C7DD-81E8-4418-9E71-A31A19E17250}"/>
              </a:ext>
            </a:extLst>
          </p:cNvPr>
          <p:cNvPicPr>
            <a:picLocks noChangeAspect="1"/>
          </p:cNvPicPr>
          <p:nvPr/>
        </p:nvPicPr>
        <p:blipFill>
          <a:blip r:embed="rId3"/>
          <a:stretch>
            <a:fillRect/>
          </a:stretch>
        </p:blipFill>
        <p:spPr>
          <a:xfrm rot="622484">
            <a:off x="7371037" y="4581128"/>
            <a:ext cx="3429666" cy="2333033"/>
          </a:xfrm>
          <a:prstGeom prst="rect">
            <a:avLst/>
          </a:prstGeom>
        </p:spPr>
      </p:pic>
    </p:spTree>
    <p:extLst>
      <p:ext uri="{BB962C8B-B14F-4D97-AF65-F5344CB8AC3E}">
        <p14:creationId xmlns:p14="http://schemas.microsoft.com/office/powerpoint/2010/main" val="2957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41AB3E-239E-441D-8652-D29665E2641E}"/>
              </a:ext>
            </a:extLst>
          </p:cNvPr>
          <p:cNvSpPr>
            <a:spLocks noGrp="1"/>
          </p:cNvSpPr>
          <p:nvPr>
            <p:ph type="title"/>
          </p:nvPr>
        </p:nvSpPr>
        <p:spPr>
          <a:xfrm>
            <a:off x="97654" y="-20909"/>
            <a:ext cx="10515600" cy="1325563"/>
          </a:xfrm>
        </p:spPr>
        <p:txBody>
          <a:bodyPr/>
          <a:lstStyle/>
          <a:p>
            <a:r>
              <a:rPr lang="en-US" b="1" dirty="0">
                <a:solidFill>
                  <a:srgbClr val="FF0000"/>
                </a:solidFill>
                <a:effectLst>
                  <a:outerShdw blurRad="38100" dist="38100" dir="2700000" algn="tl">
                    <a:srgbClr val="000000">
                      <a:alpha val="43137"/>
                    </a:srgbClr>
                  </a:outerShdw>
                </a:effectLst>
              </a:rPr>
              <a:t>What do they have </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in common…</a:t>
            </a:r>
          </a:p>
        </p:txBody>
      </p:sp>
      <p:pic>
        <p:nvPicPr>
          <p:cNvPr id="4" name="Picture 3">
            <a:extLst>
              <a:ext uri="{FF2B5EF4-FFF2-40B4-BE49-F238E27FC236}">
                <a16:creationId xmlns:a16="http://schemas.microsoft.com/office/drawing/2014/main" xmlns="" id="{B3C07566-7650-4D12-B4A9-46FA77EEB478}"/>
              </a:ext>
            </a:extLst>
          </p:cNvPr>
          <p:cNvPicPr>
            <a:picLocks noChangeAspect="1"/>
          </p:cNvPicPr>
          <p:nvPr/>
        </p:nvPicPr>
        <p:blipFill>
          <a:blip r:embed="rId2"/>
          <a:stretch>
            <a:fillRect/>
          </a:stretch>
        </p:blipFill>
        <p:spPr>
          <a:xfrm>
            <a:off x="736337" y="1110228"/>
            <a:ext cx="3429405" cy="2317898"/>
          </a:xfrm>
          <a:prstGeom prst="rect">
            <a:avLst/>
          </a:prstGeom>
        </p:spPr>
      </p:pic>
      <p:pic>
        <p:nvPicPr>
          <p:cNvPr id="6" name="Picture 5">
            <a:extLst>
              <a:ext uri="{FF2B5EF4-FFF2-40B4-BE49-F238E27FC236}">
                <a16:creationId xmlns:a16="http://schemas.microsoft.com/office/drawing/2014/main" xmlns="" id="{E63FEBB4-DA31-4E34-BC71-7B0C7A489748}"/>
              </a:ext>
            </a:extLst>
          </p:cNvPr>
          <p:cNvPicPr>
            <a:picLocks noChangeAspect="1"/>
          </p:cNvPicPr>
          <p:nvPr/>
        </p:nvPicPr>
        <p:blipFill rotWithShape="1">
          <a:blip r:embed="rId3"/>
          <a:srcRect l="50000"/>
          <a:stretch/>
        </p:blipFill>
        <p:spPr>
          <a:xfrm>
            <a:off x="5032974" y="314548"/>
            <a:ext cx="2432482" cy="3113578"/>
          </a:xfrm>
          <a:prstGeom prst="rect">
            <a:avLst/>
          </a:prstGeom>
        </p:spPr>
      </p:pic>
      <p:pic>
        <p:nvPicPr>
          <p:cNvPr id="12" name="Picture 11">
            <a:extLst>
              <a:ext uri="{FF2B5EF4-FFF2-40B4-BE49-F238E27FC236}">
                <a16:creationId xmlns:a16="http://schemas.microsoft.com/office/drawing/2014/main" xmlns="" id="{8116E68F-9387-4B30-9FF7-6CFCE1B25005}"/>
              </a:ext>
            </a:extLst>
          </p:cNvPr>
          <p:cNvPicPr>
            <a:picLocks noChangeAspect="1"/>
          </p:cNvPicPr>
          <p:nvPr/>
        </p:nvPicPr>
        <p:blipFill>
          <a:blip r:embed="rId4"/>
          <a:stretch>
            <a:fillRect/>
          </a:stretch>
        </p:blipFill>
        <p:spPr>
          <a:xfrm>
            <a:off x="7713367" y="313674"/>
            <a:ext cx="4115157" cy="3115326"/>
          </a:xfrm>
          <a:prstGeom prst="rect">
            <a:avLst/>
          </a:prstGeom>
        </p:spPr>
      </p:pic>
      <p:sp>
        <p:nvSpPr>
          <p:cNvPr id="14" name="TextBox 13">
            <a:extLst>
              <a:ext uri="{FF2B5EF4-FFF2-40B4-BE49-F238E27FC236}">
                <a16:creationId xmlns:a16="http://schemas.microsoft.com/office/drawing/2014/main" xmlns="" id="{4F1CE863-4825-4A12-ACB7-84001F7DECAE}"/>
              </a:ext>
            </a:extLst>
          </p:cNvPr>
          <p:cNvSpPr txBox="1"/>
          <p:nvPr/>
        </p:nvSpPr>
        <p:spPr>
          <a:xfrm>
            <a:off x="4909352" y="3666478"/>
            <a:ext cx="6684886" cy="3046988"/>
          </a:xfrm>
          <a:prstGeom prst="rect">
            <a:avLst/>
          </a:prstGeom>
          <a:noFill/>
        </p:spPr>
        <p:txBody>
          <a:bodyPr wrap="square" rtlCol="0">
            <a:spAutoFit/>
          </a:bodyPr>
          <a:lstStyle/>
          <a:p>
            <a:r>
              <a:rPr lang="en-US" sz="2400" dirty="0"/>
              <a:t>Dylan </a:t>
            </a:r>
            <a:r>
              <a:rPr lang="en-US" sz="2400" dirty="0" err="1"/>
              <a:t>Kleboid</a:t>
            </a:r>
            <a:r>
              <a:rPr lang="en-US" sz="2400" dirty="0"/>
              <a:t> and Eric Harris took part in the Columbine shooting, wearing t-shirts that said “wrath” and “natural selection”. They committed the atrocity on Hitler’s birthday.  before the act, the two boys created a video talking about a football player, saying: “He doesn’t deserve the jaw evolution gave him. Look for his jaw. It won’t be on his body.” </a:t>
            </a:r>
          </a:p>
        </p:txBody>
      </p:sp>
      <p:pic>
        <p:nvPicPr>
          <p:cNvPr id="16" name="Picture 15">
            <a:extLst>
              <a:ext uri="{FF2B5EF4-FFF2-40B4-BE49-F238E27FC236}">
                <a16:creationId xmlns:a16="http://schemas.microsoft.com/office/drawing/2014/main" xmlns="" id="{CA107151-7F00-46AB-8ADB-F74F3D47B606}"/>
              </a:ext>
            </a:extLst>
          </p:cNvPr>
          <p:cNvPicPr>
            <a:picLocks noChangeAspect="1"/>
          </p:cNvPicPr>
          <p:nvPr/>
        </p:nvPicPr>
        <p:blipFill>
          <a:blip r:embed="rId5"/>
          <a:stretch>
            <a:fillRect/>
          </a:stretch>
        </p:blipFill>
        <p:spPr>
          <a:xfrm>
            <a:off x="816901" y="3301436"/>
            <a:ext cx="3429405" cy="3346967"/>
          </a:xfrm>
          <a:prstGeom prst="rect">
            <a:avLst/>
          </a:prstGeom>
        </p:spPr>
      </p:pic>
    </p:spTree>
    <p:extLst>
      <p:ext uri="{BB962C8B-B14F-4D97-AF65-F5344CB8AC3E}">
        <p14:creationId xmlns:p14="http://schemas.microsoft.com/office/powerpoint/2010/main" val="199500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6EED09-37BA-420B-8398-0CC89D157352}"/>
              </a:ext>
            </a:extLst>
          </p:cNvPr>
          <p:cNvSpPr>
            <a:spLocks noGrp="1"/>
          </p:cNvSpPr>
          <p:nvPr>
            <p:ph type="title"/>
          </p:nvPr>
        </p:nvSpPr>
        <p:spPr>
          <a:xfrm>
            <a:off x="838200" y="-194172"/>
            <a:ext cx="10515600" cy="1325563"/>
          </a:xfrm>
        </p:spPr>
        <p:txBody>
          <a:bodyPr/>
          <a:lstStyle/>
          <a:p>
            <a:r>
              <a:rPr lang="en-US" dirty="0"/>
              <a:t>Religious Sect of the NWO</a:t>
            </a:r>
          </a:p>
        </p:txBody>
      </p:sp>
      <p:pic>
        <p:nvPicPr>
          <p:cNvPr id="4" name="Picture 3">
            <a:extLst>
              <a:ext uri="{FF2B5EF4-FFF2-40B4-BE49-F238E27FC236}">
                <a16:creationId xmlns:a16="http://schemas.microsoft.com/office/drawing/2014/main" xmlns="" id="{8FBD7151-61D2-4F5C-861A-5C7F32F928BF}"/>
              </a:ext>
            </a:extLst>
          </p:cNvPr>
          <p:cNvPicPr>
            <a:picLocks noChangeAspect="1"/>
          </p:cNvPicPr>
          <p:nvPr/>
        </p:nvPicPr>
        <p:blipFill rotWithShape="1">
          <a:blip r:embed="rId2"/>
          <a:srcRect r="34267"/>
          <a:stretch/>
        </p:blipFill>
        <p:spPr>
          <a:xfrm>
            <a:off x="428625" y="962025"/>
            <a:ext cx="4695825" cy="3238500"/>
          </a:xfrm>
          <a:prstGeom prst="rect">
            <a:avLst/>
          </a:prstGeom>
        </p:spPr>
      </p:pic>
      <p:pic>
        <p:nvPicPr>
          <p:cNvPr id="5" name="Picture 4">
            <a:extLst>
              <a:ext uri="{FF2B5EF4-FFF2-40B4-BE49-F238E27FC236}">
                <a16:creationId xmlns:a16="http://schemas.microsoft.com/office/drawing/2014/main" xmlns="" id="{A579A61C-B2A2-404F-BE21-D335E5568859}"/>
              </a:ext>
            </a:extLst>
          </p:cNvPr>
          <p:cNvPicPr>
            <a:picLocks noChangeAspect="1"/>
          </p:cNvPicPr>
          <p:nvPr/>
        </p:nvPicPr>
        <p:blipFill>
          <a:blip r:embed="rId3"/>
          <a:stretch>
            <a:fillRect/>
          </a:stretch>
        </p:blipFill>
        <p:spPr>
          <a:xfrm>
            <a:off x="7419975" y="193789"/>
            <a:ext cx="4343400" cy="2667000"/>
          </a:xfrm>
          <a:prstGeom prst="rect">
            <a:avLst/>
          </a:prstGeom>
        </p:spPr>
      </p:pic>
      <p:sp>
        <p:nvSpPr>
          <p:cNvPr id="6" name="Rectangle 5">
            <a:extLst>
              <a:ext uri="{FF2B5EF4-FFF2-40B4-BE49-F238E27FC236}">
                <a16:creationId xmlns:a16="http://schemas.microsoft.com/office/drawing/2014/main" xmlns="" id="{F93B27BF-0398-4971-8960-F63C8D5AEDB0}"/>
              </a:ext>
            </a:extLst>
          </p:cNvPr>
          <p:cNvSpPr/>
          <p:nvPr/>
        </p:nvSpPr>
        <p:spPr>
          <a:xfrm>
            <a:off x="228600" y="4590187"/>
            <a:ext cx="6096000" cy="1754326"/>
          </a:xfrm>
          <a:prstGeom prst="rect">
            <a:avLst/>
          </a:prstGeom>
        </p:spPr>
        <p:txBody>
          <a:bodyPr>
            <a:spAutoFit/>
          </a:bodyPr>
          <a:lstStyle/>
          <a:p>
            <a:r>
              <a:rPr lang="en-US" dirty="0"/>
              <a:t>“</a:t>
            </a:r>
            <a:r>
              <a:rPr lang="en-US" dirty="0" err="1"/>
              <a:t>Bismark</a:t>
            </a:r>
            <a:r>
              <a:rPr lang="en-US" dirty="0"/>
              <a:t> complained in his North German Gazette, that I was in league with Father Beck [Superior General of the Jesuit Order], the leader of the Jesuit movement, and that we were keeping the socialist movement in such a condition that he could do nothing with it"--Interview with Karl Marx, January 5, 1879, Chicago Tribune</a:t>
            </a:r>
          </a:p>
        </p:txBody>
      </p:sp>
      <p:pic>
        <p:nvPicPr>
          <p:cNvPr id="7" name="Picture 6">
            <a:extLst>
              <a:ext uri="{FF2B5EF4-FFF2-40B4-BE49-F238E27FC236}">
                <a16:creationId xmlns:a16="http://schemas.microsoft.com/office/drawing/2014/main" xmlns="" id="{2CAA9483-3004-490F-B7F7-2863E711A45E}"/>
              </a:ext>
            </a:extLst>
          </p:cNvPr>
          <p:cNvPicPr>
            <a:picLocks noChangeAspect="1"/>
          </p:cNvPicPr>
          <p:nvPr/>
        </p:nvPicPr>
        <p:blipFill>
          <a:blip r:embed="rId4"/>
          <a:stretch>
            <a:fillRect/>
          </a:stretch>
        </p:blipFill>
        <p:spPr>
          <a:xfrm>
            <a:off x="6915150" y="3116409"/>
            <a:ext cx="4288772" cy="2947556"/>
          </a:xfrm>
          <a:prstGeom prst="rect">
            <a:avLst/>
          </a:prstGeom>
        </p:spPr>
      </p:pic>
      <p:sp>
        <p:nvSpPr>
          <p:cNvPr id="8" name="TextBox 7">
            <a:extLst>
              <a:ext uri="{FF2B5EF4-FFF2-40B4-BE49-F238E27FC236}">
                <a16:creationId xmlns:a16="http://schemas.microsoft.com/office/drawing/2014/main" xmlns="" id="{3D7F659F-AFCC-421E-A8B6-FC8FEF41F176}"/>
              </a:ext>
            </a:extLst>
          </p:cNvPr>
          <p:cNvSpPr txBox="1"/>
          <p:nvPr/>
        </p:nvSpPr>
        <p:spPr>
          <a:xfrm>
            <a:off x="6610350" y="6150114"/>
            <a:ext cx="5581650" cy="707886"/>
          </a:xfrm>
          <a:prstGeom prst="rect">
            <a:avLst/>
          </a:prstGeom>
          <a:noFill/>
        </p:spPr>
        <p:txBody>
          <a:bodyPr wrap="square" rtlCol="0">
            <a:spAutoFit/>
          </a:bodyPr>
          <a:lstStyle/>
          <a:p>
            <a:r>
              <a:rPr lang="en-US" sz="2000" dirty="0"/>
              <a:t>Fascism???</a:t>
            </a:r>
          </a:p>
          <a:p>
            <a:r>
              <a:rPr lang="en-US" sz="2000" dirty="0"/>
              <a:t>National Socialist German Workers Party</a:t>
            </a:r>
          </a:p>
        </p:txBody>
      </p:sp>
    </p:spTree>
    <p:extLst>
      <p:ext uri="{BB962C8B-B14F-4D97-AF65-F5344CB8AC3E}">
        <p14:creationId xmlns:p14="http://schemas.microsoft.com/office/powerpoint/2010/main" val="336542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AD6370-F4BD-4380-A695-307322F3053F}"/>
              </a:ext>
            </a:extLst>
          </p:cNvPr>
          <p:cNvSpPr>
            <a:spLocks noGrp="1"/>
          </p:cNvSpPr>
          <p:nvPr>
            <p:ph type="title"/>
          </p:nvPr>
        </p:nvSpPr>
        <p:spPr>
          <a:xfrm>
            <a:off x="838200" y="-238556"/>
            <a:ext cx="10515600" cy="1325563"/>
          </a:xfrm>
        </p:spPr>
        <p:txBody>
          <a:bodyPr/>
          <a:lstStyle/>
          <a:p>
            <a:pPr algn="ctr"/>
            <a:r>
              <a:rPr lang="en-US" dirty="0"/>
              <a:t>What Can We Do???</a:t>
            </a:r>
          </a:p>
        </p:txBody>
      </p:sp>
      <p:pic>
        <p:nvPicPr>
          <p:cNvPr id="4" name="Picture 3">
            <a:extLst>
              <a:ext uri="{FF2B5EF4-FFF2-40B4-BE49-F238E27FC236}">
                <a16:creationId xmlns:a16="http://schemas.microsoft.com/office/drawing/2014/main" xmlns="" id="{34E610FE-2412-4481-86B3-45634FB41164}"/>
              </a:ext>
            </a:extLst>
          </p:cNvPr>
          <p:cNvPicPr>
            <a:picLocks noChangeAspect="1"/>
          </p:cNvPicPr>
          <p:nvPr/>
        </p:nvPicPr>
        <p:blipFill>
          <a:blip r:embed="rId2"/>
          <a:stretch>
            <a:fillRect/>
          </a:stretch>
        </p:blipFill>
        <p:spPr>
          <a:xfrm>
            <a:off x="223235" y="1351024"/>
            <a:ext cx="5083255" cy="3780269"/>
          </a:xfrm>
          <a:prstGeom prst="rect">
            <a:avLst/>
          </a:prstGeom>
        </p:spPr>
      </p:pic>
      <p:sp>
        <p:nvSpPr>
          <p:cNvPr id="5" name="TextBox 4">
            <a:extLst>
              <a:ext uri="{FF2B5EF4-FFF2-40B4-BE49-F238E27FC236}">
                <a16:creationId xmlns:a16="http://schemas.microsoft.com/office/drawing/2014/main" xmlns="" id="{6D278821-9ACF-4482-99A3-BAD0646B910B}"/>
              </a:ext>
            </a:extLst>
          </p:cNvPr>
          <p:cNvSpPr txBox="1"/>
          <p:nvPr/>
        </p:nvSpPr>
        <p:spPr>
          <a:xfrm>
            <a:off x="5566298" y="1087007"/>
            <a:ext cx="6625701" cy="5632311"/>
          </a:xfrm>
          <a:prstGeom prst="rect">
            <a:avLst/>
          </a:prstGeom>
          <a:noFill/>
        </p:spPr>
        <p:txBody>
          <a:bodyPr wrap="square" rtlCol="0">
            <a:spAutoFit/>
          </a:bodyPr>
          <a:lstStyle/>
          <a:p>
            <a:r>
              <a:rPr lang="en-US" sz="2000" dirty="0"/>
              <a:t>“The author cannot send forth this little volume without reiterating once more, most humbly, yet most earnestly, his immovable conviction that the Government of Britain [U.S.] and the Government of God are, at this hour, proceeding on lines directly antagonistic, and that either we must change our course or the Most High must change His if a great catastrophe is to be avoided. . . God raised up Britain [America] and gave her greatness beyond the measure of all former empires. For what end? That she might </a:t>
            </a:r>
            <a:r>
              <a:rPr lang="en-US" sz="2000" dirty="0" err="1"/>
              <a:t>subserve</a:t>
            </a:r>
            <a:r>
              <a:rPr lang="en-US" sz="2000" dirty="0"/>
              <a:t> the interests of the Gospel, as embodied in Protestantism. This is our first duty as a nation. The neglect of it is our first sin, no matter what other duties we make ourselves busy about. The laws of God’s providence being what they are, we cannot retain our supremacy, or , it may be, our existence, and neglect our great mission. But let be what may, the fate of our empire, whether it part in twain or dissolve in ruin, one thing is certain, Protestantism shall survive and triumph.”—</a:t>
            </a:r>
            <a:r>
              <a:rPr lang="en-US" sz="2000" i="1" dirty="0"/>
              <a:t>JA Wylie, The Jesuits: Their Moral Maxims and Plots, 1881, p. vi</a:t>
            </a:r>
          </a:p>
        </p:txBody>
      </p:sp>
    </p:spTree>
    <p:extLst>
      <p:ext uri="{BB962C8B-B14F-4D97-AF65-F5344CB8AC3E}">
        <p14:creationId xmlns:p14="http://schemas.microsoft.com/office/powerpoint/2010/main" val="4195636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0EB8F-9242-4D27-94A6-55A4AA29BBFF}"/>
              </a:ext>
            </a:extLst>
          </p:cNvPr>
          <p:cNvSpPr>
            <a:spLocks noGrp="1"/>
          </p:cNvSpPr>
          <p:nvPr>
            <p:ph type="title"/>
          </p:nvPr>
        </p:nvSpPr>
        <p:spPr>
          <a:xfrm>
            <a:off x="838200" y="-120650"/>
            <a:ext cx="10515600" cy="1325563"/>
          </a:xfrm>
        </p:spPr>
        <p:txBody>
          <a:bodyPr/>
          <a:lstStyle/>
          <a:p>
            <a:r>
              <a:rPr lang="en-US" dirty="0">
                <a:solidFill>
                  <a:srgbClr val="FF0000"/>
                </a:solidFill>
              </a:rPr>
              <a:t>Evolution a “higher criticism”?</a:t>
            </a:r>
          </a:p>
        </p:txBody>
      </p:sp>
      <p:sp>
        <p:nvSpPr>
          <p:cNvPr id="4" name="TextBox 3">
            <a:extLst>
              <a:ext uri="{FF2B5EF4-FFF2-40B4-BE49-F238E27FC236}">
                <a16:creationId xmlns:a16="http://schemas.microsoft.com/office/drawing/2014/main" xmlns="" id="{4196A36C-AB5B-46B0-A591-3969864D2AD3}"/>
              </a:ext>
            </a:extLst>
          </p:cNvPr>
          <p:cNvSpPr txBox="1"/>
          <p:nvPr/>
        </p:nvSpPr>
        <p:spPr>
          <a:xfrm>
            <a:off x="371475" y="1204913"/>
            <a:ext cx="6956251" cy="2308324"/>
          </a:xfrm>
          <a:prstGeom prst="rect">
            <a:avLst/>
          </a:prstGeom>
          <a:noFill/>
        </p:spPr>
        <p:txBody>
          <a:bodyPr wrap="square" rtlCol="0">
            <a:spAutoFit/>
          </a:bodyPr>
          <a:lstStyle/>
          <a:p>
            <a:r>
              <a:rPr lang="en-US" sz="2400" dirty="0"/>
              <a:t>Starting in the 1600s, the Jesuits infiltrated the secular universities and began to introduce doubt about the Bible—later called “higher criticism”. By the 1800s, the Jesuits infiltrated many liberal seminaries introducing doubt as to the validity of Scripture—</a:t>
            </a:r>
            <a:r>
              <a:rPr lang="en-US" sz="2400" i="1" dirty="0"/>
              <a:t>Did the Catholic Church Give Us the Bible, David Daniels, p. 129-131 </a:t>
            </a:r>
          </a:p>
        </p:txBody>
      </p:sp>
      <p:pic>
        <p:nvPicPr>
          <p:cNvPr id="5" name="Picture 4">
            <a:extLst>
              <a:ext uri="{FF2B5EF4-FFF2-40B4-BE49-F238E27FC236}">
                <a16:creationId xmlns:a16="http://schemas.microsoft.com/office/drawing/2014/main" xmlns="" id="{DE816854-8B01-4EE2-B89D-D1D5E9EA3101}"/>
              </a:ext>
            </a:extLst>
          </p:cNvPr>
          <p:cNvPicPr>
            <a:picLocks noChangeAspect="1"/>
          </p:cNvPicPr>
          <p:nvPr/>
        </p:nvPicPr>
        <p:blipFill>
          <a:blip r:embed="rId2"/>
          <a:stretch>
            <a:fillRect/>
          </a:stretch>
        </p:blipFill>
        <p:spPr>
          <a:xfrm rot="20654902">
            <a:off x="362928" y="3876267"/>
            <a:ext cx="3571875" cy="2000250"/>
          </a:xfrm>
          <a:prstGeom prst="rect">
            <a:avLst/>
          </a:prstGeom>
        </p:spPr>
      </p:pic>
      <p:pic>
        <p:nvPicPr>
          <p:cNvPr id="6" name="Picture 5">
            <a:extLst>
              <a:ext uri="{FF2B5EF4-FFF2-40B4-BE49-F238E27FC236}">
                <a16:creationId xmlns:a16="http://schemas.microsoft.com/office/drawing/2014/main" xmlns="" id="{E6F2EF8D-5BD0-4359-8882-3C9D7E565C29}"/>
              </a:ext>
            </a:extLst>
          </p:cNvPr>
          <p:cNvPicPr>
            <a:picLocks noChangeAspect="1"/>
          </p:cNvPicPr>
          <p:nvPr/>
        </p:nvPicPr>
        <p:blipFill>
          <a:blip r:embed="rId3"/>
          <a:stretch>
            <a:fillRect/>
          </a:stretch>
        </p:blipFill>
        <p:spPr>
          <a:xfrm rot="1006896">
            <a:off x="8846878" y="3599725"/>
            <a:ext cx="2900398" cy="2410553"/>
          </a:xfrm>
          <a:prstGeom prst="rect">
            <a:avLst/>
          </a:prstGeom>
        </p:spPr>
      </p:pic>
      <p:pic>
        <p:nvPicPr>
          <p:cNvPr id="7" name="Picture 6">
            <a:extLst>
              <a:ext uri="{FF2B5EF4-FFF2-40B4-BE49-F238E27FC236}">
                <a16:creationId xmlns:a16="http://schemas.microsoft.com/office/drawing/2014/main" xmlns="" id="{A450331E-1B47-4DD3-A591-73B965E4AEF4}"/>
              </a:ext>
            </a:extLst>
          </p:cNvPr>
          <p:cNvPicPr>
            <a:picLocks noChangeAspect="1"/>
          </p:cNvPicPr>
          <p:nvPr/>
        </p:nvPicPr>
        <p:blipFill>
          <a:blip r:embed="rId4"/>
          <a:stretch>
            <a:fillRect/>
          </a:stretch>
        </p:blipFill>
        <p:spPr>
          <a:xfrm>
            <a:off x="8651877" y="397285"/>
            <a:ext cx="2361694" cy="3115952"/>
          </a:xfrm>
          <a:prstGeom prst="rect">
            <a:avLst/>
          </a:prstGeom>
        </p:spPr>
      </p:pic>
      <p:sp>
        <p:nvSpPr>
          <p:cNvPr id="8" name="TextBox 7">
            <a:extLst>
              <a:ext uri="{FF2B5EF4-FFF2-40B4-BE49-F238E27FC236}">
                <a16:creationId xmlns:a16="http://schemas.microsoft.com/office/drawing/2014/main" xmlns="" id="{39108B73-C73C-4BF1-B59A-8F132F58A60F}"/>
              </a:ext>
            </a:extLst>
          </p:cNvPr>
          <p:cNvSpPr txBox="1"/>
          <p:nvPr/>
        </p:nvSpPr>
        <p:spPr>
          <a:xfrm>
            <a:off x="4359058" y="3908121"/>
            <a:ext cx="4647156" cy="2246769"/>
          </a:xfrm>
          <a:prstGeom prst="rect">
            <a:avLst/>
          </a:prstGeom>
          <a:noFill/>
        </p:spPr>
        <p:txBody>
          <a:bodyPr wrap="square" rtlCol="0">
            <a:spAutoFit/>
          </a:bodyPr>
          <a:lstStyle/>
          <a:p>
            <a:r>
              <a:rPr lang="en-US" sz="2800" b="1" dirty="0"/>
              <a:t>Long Shot??? </a:t>
            </a:r>
          </a:p>
          <a:p>
            <a:r>
              <a:rPr lang="en-US" sz="2800" b="1" dirty="0"/>
              <a:t>Today Wikipedia lists 380 secondary schools and 190 colleges that are directly Jesuit affiliated</a:t>
            </a:r>
          </a:p>
        </p:txBody>
      </p:sp>
    </p:spTree>
    <p:extLst>
      <p:ext uri="{BB962C8B-B14F-4D97-AF65-F5344CB8AC3E}">
        <p14:creationId xmlns:p14="http://schemas.microsoft.com/office/powerpoint/2010/main" val="147018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2813F1-4C30-45C2-B7A3-198811D4BA8D}"/>
              </a:ext>
            </a:extLst>
          </p:cNvPr>
          <p:cNvSpPr>
            <a:spLocks noGrp="1"/>
          </p:cNvSpPr>
          <p:nvPr>
            <p:ph type="title"/>
          </p:nvPr>
        </p:nvSpPr>
        <p:spPr>
          <a:xfrm>
            <a:off x="838200" y="-292100"/>
            <a:ext cx="10515600" cy="1325563"/>
          </a:xfrm>
        </p:spPr>
        <p:txBody>
          <a:bodyPr/>
          <a:lstStyle/>
          <a:p>
            <a:pPr algn="r"/>
            <a:r>
              <a:rPr lang="en-US" i="1" dirty="0">
                <a:solidFill>
                  <a:srgbClr val="002060"/>
                </a:solidFill>
                <a:effectLst>
                  <a:outerShdw blurRad="38100" dist="38100" dir="2700000" algn="tl">
                    <a:srgbClr val="000000">
                      <a:alpha val="43137"/>
                    </a:srgbClr>
                  </a:outerShdw>
                </a:effectLst>
                <a:latin typeface="Dante" panose="020B0604020202020204" pitchFamily="18" charset="0"/>
              </a:rPr>
              <a:t>A Conspiracy Against Our Schools???</a:t>
            </a:r>
          </a:p>
        </p:txBody>
      </p:sp>
      <p:sp>
        <p:nvSpPr>
          <p:cNvPr id="3" name="Content Placeholder 2">
            <a:extLst>
              <a:ext uri="{FF2B5EF4-FFF2-40B4-BE49-F238E27FC236}">
                <a16:creationId xmlns:a16="http://schemas.microsoft.com/office/drawing/2014/main" xmlns="" id="{247A2A0A-9033-4FCA-801E-CC174E9BFA42}"/>
              </a:ext>
            </a:extLst>
          </p:cNvPr>
          <p:cNvSpPr>
            <a:spLocks noGrp="1"/>
          </p:cNvSpPr>
          <p:nvPr>
            <p:ph idx="1"/>
          </p:nvPr>
        </p:nvSpPr>
        <p:spPr>
          <a:xfrm>
            <a:off x="4248150" y="795337"/>
            <a:ext cx="7791450" cy="5576887"/>
          </a:xfrm>
        </p:spPr>
        <p:txBody>
          <a:bodyPr>
            <a:normAutofit lnSpcReduction="10000"/>
          </a:bodyPr>
          <a:lstStyle/>
          <a:p>
            <a:pPr marL="0" indent="0">
              <a:buNone/>
            </a:pPr>
            <a:r>
              <a:rPr lang="en-US" dirty="0">
                <a:solidFill>
                  <a:schemeClr val="bg1"/>
                </a:solidFill>
              </a:rPr>
              <a:t>“The Protestants of both the North and South would surely unite to exterminate the priests and the Jesuits, if they could learn how the priests, the nuns, and the monks, which daily land on our shores, under the pretext of preaching their religion...are nothing else but the emissaries of the Pope, of Napoleon III, and the other despots of Europe, to </a:t>
            </a:r>
            <a:r>
              <a:rPr lang="en-US" b="1" u="sng" dirty="0">
                <a:solidFill>
                  <a:schemeClr val="bg1"/>
                </a:solidFill>
              </a:rPr>
              <a:t>undermine our institutions, alienate the hearts of our people from our constitution, and our laws, destroy our schools</a:t>
            </a:r>
            <a:r>
              <a:rPr lang="en-US" dirty="0">
                <a:solidFill>
                  <a:schemeClr val="bg1"/>
                </a:solidFill>
              </a:rPr>
              <a:t>, and prepare a reign of anarchy here as they have done in Ireland, in Mexico, in Spain, and wherever there are any people who want to be free”—</a:t>
            </a:r>
            <a:r>
              <a:rPr lang="en-US" dirty="0">
                <a:solidFill>
                  <a:schemeClr val="bg1"/>
                </a:solidFill>
                <a:effectLst/>
              </a:rPr>
              <a:t>Abraham Lincoln, as quoted in Charles </a:t>
            </a:r>
            <a:r>
              <a:rPr lang="en-US" dirty="0" err="1">
                <a:solidFill>
                  <a:schemeClr val="bg1"/>
                </a:solidFill>
                <a:effectLst/>
              </a:rPr>
              <a:t>Chiniquy</a:t>
            </a:r>
            <a:r>
              <a:rPr lang="en-US" dirty="0">
                <a:solidFill>
                  <a:schemeClr val="bg1"/>
                </a:solidFill>
                <a:effectLst/>
              </a:rPr>
              <a:t>, </a:t>
            </a:r>
            <a:r>
              <a:rPr lang="en-US" i="1" dirty="0">
                <a:solidFill>
                  <a:schemeClr val="bg1"/>
                </a:solidFill>
                <a:effectLst/>
              </a:rPr>
              <a:t>Fifty Years in the Church of Rome</a:t>
            </a:r>
            <a:r>
              <a:rPr lang="en-US" dirty="0">
                <a:solidFill>
                  <a:schemeClr val="bg1"/>
                </a:solidFill>
                <a:effectLst/>
              </a:rPr>
              <a:t>(Grand Rapids, Michigan: Baker Book House, 1968): 499.</a:t>
            </a:r>
            <a:endParaRPr lang="en-US" dirty="0">
              <a:solidFill>
                <a:schemeClr val="bg1"/>
              </a:solidFill>
            </a:endParaRPr>
          </a:p>
        </p:txBody>
      </p:sp>
      <p:pic>
        <p:nvPicPr>
          <p:cNvPr id="4" name="Picture 3">
            <a:extLst>
              <a:ext uri="{FF2B5EF4-FFF2-40B4-BE49-F238E27FC236}">
                <a16:creationId xmlns:a16="http://schemas.microsoft.com/office/drawing/2014/main" xmlns="" id="{241CC654-17DB-46F6-9F63-E819BCCF7087}"/>
              </a:ext>
            </a:extLst>
          </p:cNvPr>
          <p:cNvPicPr>
            <a:picLocks noChangeAspect="1"/>
          </p:cNvPicPr>
          <p:nvPr/>
        </p:nvPicPr>
        <p:blipFill rotWithShape="1">
          <a:blip r:embed="rId2"/>
          <a:srcRect b="6404"/>
          <a:stretch/>
        </p:blipFill>
        <p:spPr>
          <a:xfrm>
            <a:off x="152400" y="1200215"/>
            <a:ext cx="3949939" cy="4211029"/>
          </a:xfrm>
          <a:prstGeom prst="rect">
            <a:avLst/>
          </a:prstGeom>
        </p:spPr>
      </p:pic>
    </p:spTree>
    <p:extLst>
      <p:ext uri="{BB962C8B-B14F-4D97-AF65-F5344CB8AC3E}">
        <p14:creationId xmlns:p14="http://schemas.microsoft.com/office/powerpoint/2010/main" val="65311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20DA89-120C-4A6B-94C7-AEF65F14AE53}"/>
              </a:ext>
            </a:extLst>
          </p:cNvPr>
          <p:cNvSpPr>
            <a:spLocks noGrp="1"/>
          </p:cNvSpPr>
          <p:nvPr>
            <p:ph type="title"/>
          </p:nvPr>
        </p:nvSpPr>
        <p:spPr>
          <a:xfrm>
            <a:off x="838200" y="-206375"/>
            <a:ext cx="10515600" cy="1325563"/>
          </a:xfrm>
        </p:spPr>
        <p:txBody>
          <a:bodyPr/>
          <a:lstStyle/>
          <a:p>
            <a:r>
              <a:rPr lang="en-US" b="1" dirty="0">
                <a:solidFill>
                  <a:srgbClr val="002060"/>
                </a:solidFill>
              </a:rPr>
              <a:t>Paul, a Conspiracy Message???</a:t>
            </a:r>
          </a:p>
        </p:txBody>
      </p:sp>
      <p:sp>
        <p:nvSpPr>
          <p:cNvPr id="4" name="Rectangle 3">
            <a:extLst>
              <a:ext uri="{FF2B5EF4-FFF2-40B4-BE49-F238E27FC236}">
                <a16:creationId xmlns:a16="http://schemas.microsoft.com/office/drawing/2014/main" xmlns="" id="{7F012F0B-DF49-48F9-9213-5FE60AC0E80B}"/>
              </a:ext>
            </a:extLst>
          </p:cNvPr>
          <p:cNvSpPr/>
          <p:nvPr/>
        </p:nvSpPr>
        <p:spPr>
          <a:xfrm>
            <a:off x="247650" y="1119188"/>
            <a:ext cx="11944350" cy="1569660"/>
          </a:xfrm>
          <a:prstGeom prst="rect">
            <a:avLst/>
          </a:prstGeom>
        </p:spPr>
        <p:txBody>
          <a:bodyPr wrap="square">
            <a:spAutoFit/>
          </a:bodyPr>
          <a:lstStyle/>
          <a:p>
            <a:r>
              <a:rPr lang="en-US" sz="2400" dirty="0"/>
              <a:t>Acts 20:29-31 “For I know this, that after my departing </a:t>
            </a:r>
            <a:r>
              <a:rPr lang="en-US" sz="2400" b="1" dirty="0"/>
              <a:t>shall grievous wolves enter in among you, not sparing the flock</a:t>
            </a:r>
            <a:r>
              <a:rPr lang="en-US" sz="2400" dirty="0"/>
              <a:t>. Also of your own selves shall men arise, </a:t>
            </a:r>
            <a:r>
              <a:rPr lang="en-US" sz="2400" b="1" dirty="0"/>
              <a:t>speaking perverse things, to draw away disciples after them</a:t>
            </a:r>
            <a:r>
              <a:rPr lang="en-US" sz="2400" dirty="0"/>
              <a:t>. Therefore watch, and remember, </a:t>
            </a:r>
            <a:r>
              <a:rPr lang="en-US" sz="2400" b="1" dirty="0"/>
              <a:t>that by the space of three years I ceased not to warn every one night and day with tears</a:t>
            </a:r>
            <a:r>
              <a:rPr lang="en-US" sz="2400" dirty="0"/>
              <a:t>.”</a:t>
            </a:r>
          </a:p>
        </p:txBody>
      </p:sp>
      <p:pic>
        <p:nvPicPr>
          <p:cNvPr id="5" name="Picture 4">
            <a:extLst>
              <a:ext uri="{FF2B5EF4-FFF2-40B4-BE49-F238E27FC236}">
                <a16:creationId xmlns:a16="http://schemas.microsoft.com/office/drawing/2014/main" xmlns="" id="{1ABB304B-80A0-4195-9521-C40921E65B30}"/>
              </a:ext>
            </a:extLst>
          </p:cNvPr>
          <p:cNvPicPr>
            <a:picLocks noChangeAspect="1"/>
          </p:cNvPicPr>
          <p:nvPr/>
        </p:nvPicPr>
        <p:blipFill>
          <a:blip r:embed="rId2"/>
          <a:stretch>
            <a:fillRect/>
          </a:stretch>
        </p:blipFill>
        <p:spPr>
          <a:xfrm>
            <a:off x="247650" y="3098422"/>
            <a:ext cx="5330545" cy="3759578"/>
          </a:xfrm>
          <a:prstGeom prst="rect">
            <a:avLst/>
          </a:prstGeom>
        </p:spPr>
      </p:pic>
      <p:pic>
        <p:nvPicPr>
          <p:cNvPr id="6" name="Picture 5">
            <a:extLst>
              <a:ext uri="{FF2B5EF4-FFF2-40B4-BE49-F238E27FC236}">
                <a16:creationId xmlns:a16="http://schemas.microsoft.com/office/drawing/2014/main" xmlns="" id="{B9C2BD7F-5E0B-457E-84AB-1D60D3E8549E}"/>
              </a:ext>
            </a:extLst>
          </p:cNvPr>
          <p:cNvPicPr>
            <a:picLocks noChangeAspect="1"/>
          </p:cNvPicPr>
          <p:nvPr/>
        </p:nvPicPr>
        <p:blipFill rotWithShape="1">
          <a:blip r:embed="rId3"/>
          <a:srcRect b="16721"/>
          <a:stretch/>
        </p:blipFill>
        <p:spPr>
          <a:xfrm>
            <a:off x="6219825" y="3508979"/>
            <a:ext cx="5330544" cy="2938463"/>
          </a:xfrm>
          <a:prstGeom prst="rect">
            <a:avLst/>
          </a:prstGeom>
        </p:spPr>
      </p:pic>
    </p:spTree>
    <p:extLst>
      <p:ext uri="{BB962C8B-B14F-4D97-AF65-F5344CB8AC3E}">
        <p14:creationId xmlns:p14="http://schemas.microsoft.com/office/powerpoint/2010/main" val="1077911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1BB822-6BFB-41C0-824C-31DD443983D0}"/>
              </a:ext>
            </a:extLst>
          </p:cNvPr>
          <p:cNvSpPr>
            <a:spLocks noGrp="1"/>
          </p:cNvSpPr>
          <p:nvPr>
            <p:ph type="title"/>
          </p:nvPr>
        </p:nvSpPr>
        <p:spPr>
          <a:xfrm>
            <a:off x="186431" y="-164016"/>
            <a:ext cx="11247268" cy="1325563"/>
          </a:xfrm>
        </p:spPr>
        <p:txBody>
          <a:bodyPr/>
          <a:lstStyle/>
          <a:p>
            <a:r>
              <a:rPr lang="en-US" dirty="0">
                <a:solidFill>
                  <a:srgbClr val="FF0000"/>
                </a:solidFill>
                <a:effectLst>
                  <a:outerShdw blurRad="38100" dist="38100" dir="2700000" algn="tl">
                    <a:srgbClr val="000000">
                      <a:alpha val="43137"/>
                    </a:srgbClr>
                  </a:outerShdw>
                </a:effectLst>
              </a:rPr>
              <a:t>Deliberate Lies From Catholic-Evolutionist Priests</a:t>
            </a:r>
          </a:p>
        </p:txBody>
      </p:sp>
      <p:sp>
        <p:nvSpPr>
          <p:cNvPr id="3" name="Rectangle 2">
            <a:extLst>
              <a:ext uri="{FF2B5EF4-FFF2-40B4-BE49-F238E27FC236}">
                <a16:creationId xmlns:a16="http://schemas.microsoft.com/office/drawing/2014/main" xmlns="" id="{57047CD8-6720-42A9-A7A2-CA7EAB440A3F}"/>
              </a:ext>
            </a:extLst>
          </p:cNvPr>
          <p:cNvSpPr/>
          <p:nvPr/>
        </p:nvSpPr>
        <p:spPr>
          <a:xfrm>
            <a:off x="287044" y="1161547"/>
            <a:ext cx="6096000" cy="5632311"/>
          </a:xfrm>
          <a:prstGeom prst="rect">
            <a:avLst/>
          </a:prstGeom>
        </p:spPr>
        <p:txBody>
          <a:bodyPr>
            <a:spAutoFit/>
          </a:bodyPr>
          <a:lstStyle/>
          <a:p>
            <a:r>
              <a:rPr lang="en-US" sz="2000" dirty="0"/>
              <a:t>“In 1912 it was announced that some remains of 'the earliest Englishman' had been found in a gravel pit. This 'hominid', </a:t>
            </a:r>
            <a:r>
              <a:rPr lang="en-US" sz="2000" dirty="0" err="1"/>
              <a:t>Eoanthropus</a:t>
            </a:r>
            <a:r>
              <a:rPr lang="en-US" sz="2000" dirty="0"/>
              <a:t> </a:t>
            </a:r>
            <a:r>
              <a:rPr lang="en-US" sz="2000" dirty="0" err="1"/>
              <a:t>dawsoni</a:t>
            </a:r>
            <a:r>
              <a:rPr lang="en-US" sz="2000" dirty="0"/>
              <a:t>, became known as the Piltdown Man. About 50 years later, South African anatomist Joseph Weiner exposed the Piltdown Man as a hoax. </a:t>
            </a:r>
            <a:r>
              <a:rPr lang="en-US" sz="2000" b="1" dirty="0"/>
              <a:t>He revealed that a human skull and a modern orangutan jaw, both stained brown, had been deposited together in the gravel pit</a:t>
            </a:r>
            <a:r>
              <a:rPr lang="en-US" sz="2000" dirty="0"/>
              <a:t>. . . . Pierre Teilhard de Chardin (pictured) was a French Jesuit based at Ore Place, a theological seminary nears Hastings in Sussex. Correspondence from him to a friend convinces researchers that he knew from the very beginning that Piltdown Man was not genuine”—Daily Mail.uk, Frances </a:t>
            </a:r>
            <a:r>
              <a:rPr lang="en-US" sz="2000" dirty="0" err="1"/>
              <a:t>Thackary</a:t>
            </a:r>
            <a:r>
              <a:rPr lang="en-US" sz="2000" dirty="0"/>
              <a:t>, September 2016, “</a:t>
            </a:r>
            <a:r>
              <a:rPr lang="en-US" sz="2000" b="1" dirty="0"/>
              <a:t>Was a French PRIEST really behind the Piltdown Man hoax?” </a:t>
            </a:r>
            <a:r>
              <a:rPr lang="en-US" sz="2000" dirty="0"/>
              <a:t>https://www.dailymail.co.uk/sciencetech/article-3814608/Was-French-PRIEST-really-Piltdown-Man-hoax.html</a:t>
            </a:r>
          </a:p>
        </p:txBody>
      </p:sp>
      <p:pic>
        <p:nvPicPr>
          <p:cNvPr id="4" name="Picture 3">
            <a:extLst>
              <a:ext uri="{FF2B5EF4-FFF2-40B4-BE49-F238E27FC236}">
                <a16:creationId xmlns:a16="http://schemas.microsoft.com/office/drawing/2014/main" xmlns="" id="{05B244A3-DD79-4FE4-8209-273691654B25}"/>
              </a:ext>
            </a:extLst>
          </p:cNvPr>
          <p:cNvPicPr>
            <a:picLocks noChangeAspect="1"/>
          </p:cNvPicPr>
          <p:nvPr/>
        </p:nvPicPr>
        <p:blipFill rotWithShape="1">
          <a:blip r:embed="rId2"/>
          <a:srcRect b="1724"/>
          <a:stretch/>
        </p:blipFill>
        <p:spPr>
          <a:xfrm>
            <a:off x="7067612" y="1161548"/>
            <a:ext cx="3998125" cy="5267828"/>
          </a:xfrm>
          <a:prstGeom prst="rect">
            <a:avLst/>
          </a:prstGeom>
        </p:spPr>
      </p:pic>
    </p:spTree>
    <p:extLst>
      <p:ext uri="{BB962C8B-B14F-4D97-AF65-F5344CB8AC3E}">
        <p14:creationId xmlns:p14="http://schemas.microsoft.com/office/powerpoint/2010/main" val="240923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D6F7E45-40AF-4049-82AC-F642AD391E79}"/>
              </a:ext>
            </a:extLst>
          </p:cNvPr>
          <p:cNvSpPr/>
          <p:nvPr/>
        </p:nvSpPr>
        <p:spPr>
          <a:xfrm>
            <a:off x="338038" y="539234"/>
            <a:ext cx="7581900" cy="2677656"/>
          </a:xfrm>
          <a:prstGeom prst="rect">
            <a:avLst/>
          </a:prstGeom>
        </p:spPr>
        <p:txBody>
          <a:bodyPr wrap="square">
            <a:spAutoFit/>
          </a:bodyPr>
          <a:lstStyle/>
          <a:p>
            <a:r>
              <a:rPr lang="en-US" sz="2800" dirty="0"/>
              <a:t>In 1959, President Eisenhower requested 1 billion dollars from congress to implement more evolution for the American Education Fund and Department of Health Education and Welfare—</a:t>
            </a:r>
            <a:r>
              <a:rPr lang="en-US" sz="2800" i="1" dirty="0"/>
              <a:t>Scientists In The Classroom, John Rudolph, p. 107, 109</a:t>
            </a:r>
          </a:p>
        </p:txBody>
      </p:sp>
      <p:pic>
        <p:nvPicPr>
          <p:cNvPr id="4" name="Picture 3">
            <a:extLst>
              <a:ext uri="{FF2B5EF4-FFF2-40B4-BE49-F238E27FC236}">
                <a16:creationId xmlns:a16="http://schemas.microsoft.com/office/drawing/2014/main" xmlns="" id="{4970BA7B-273F-4639-AA80-02CAE1BDB84B}"/>
              </a:ext>
            </a:extLst>
          </p:cNvPr>
          <p:cNvPicPr>
            <a:picLocks noChangeAspect="1"/>
          </p:cNvPicPr>
          <p:nvPr/>
        </p:nvPicPr>
        <p:blipFill>
          <a:blip r:embed="rId2"/>
          <a:stretch>
            <a:fillRect/>
          </a:stretch>
        </p:blipFill>
        <p:spPr>
          <a:xfrm>
            <a:off x="8263038" y="789700"/>
            <a:ext cx="3488197" cy="5278599"/>
          </a:xfrm>
          <a:prstGeom prst="rect">
            <a:avLst/>
          </a:prstGeom>
        </p:spPr>
      </p:pic>
      <p:pic>
        <p:nvPicPr>
          <p:cNvPr id="5" name="Picture 4">
            <a:extLst>
              <a:ext uri="{FF2B5EF4-FFF2-40B4-BE49-F238E27FC236}">
                <a16:creationId xmlns:a16="http://schemas.microsoft.com/office/drawing/2014/main" xmlns="" id="{65C60181-3473-4CCE-8D72-B1920F1F8838}"/>
              </a:ext>
            </a:extLst>
          </p:cNvPr>
          <p:cNvPicPr>
            <a:picLocks noChangeAspect="1"/>
          </p:cNvPicPr>
          <p:nvPr/>
        </p:nvPicPr>
        <p:blipFill>
          <a:blip r:embed="rId3"/>
          <a:stretch>
            <a:fillRect/>
          </a:stretch>
        </p:blipFill>
        <p:spPr>
          <a:xfrm>
            <a:off x="5522448" y="2889766"/>
            <a:ext cx="2837793" cy="3429000"/>
          </a:xfrm>
          <a:prstGeom prst="rect">
            <a:avLst/>
          </a:prstGeom>
        </p:spPr>
      </p:pic>
      <p:pic>
        <p:nvPicPr>
          <p:cNvPr id="6" name="Picture 5">
            <a:extLst>
              <a:ext uri="{FF2B5EF4-FFF2-40B4-BE49-F238E27FC236}">
                <a16:creationId xmlns:a16="http://schemas.microsoft.com/office/drawing/2014/main" xmlns="" id="{2E9739CA-0CE5-4850-9E19-A2594405DCB7}"/>
              </a:ext>
            </a:extLst>
          </p:cNvPr>
          <p:cNvPicPr>
            <a:picLocks noChangeAspect="1"/>
          </p:cNvPicPr>
          <p:nvPr/>
        </p:nvPicPr>
        <p:blipFill>
          <a:blip r:embed="rId4"/>
          <a:stretch>
            <a:fillRect/>
          </a:stretch>
        </p:blipFill>
        <p:spPr>
          <a:xfrm>
            <a:off x="338038" y="3343275"/>
            <a:ext cx="5357813" cy="2800350"/>
          </a:xfrm>
          <a:prstGeom prst="rect">
            <a:avLst/>
          </a:prstGeom>
        </p:spPr>
      </p:pic>
    </p:spTree>
    <p:extLst>
      <p:ext uri="{BB962C8B-B14F-4D97-AF65-F5344CB8AC3E}">
        <p14:creationId xmlns:p14="http://schemas.microsoft.com/office/powerpoint/2010/main" val="151854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3D1D1A-780F-4771-9FD8-140AD6FE06C3}"/>
              </a:ext>
            </a:extLst>
          </p:cNvPr>
          <p:cNvSpPr>
            <a:spLocks noGrp="1"/>
          </p:cNvSpPr>
          <p:nvPr>
            <p:ph type="title"/>
          </p:nvPr>
        </p:nvSpPr>
        <p:spPr>
          <a:xfrm>
            <a:off x="838200" y="-177800"/>
            <a:ext cx="10515600" cy="1325563"/>
          </a:xfrm>
        </p:spPr>
        <p:txBody>
          <a:bodyPr/>
          <a:lstStyle/>
          <a:p>
            <a:pPr algn="ctr"/>
            <a:r>
              <a:rPr lang="en-US" dirty="0">
                <a:solidFill>
                  <a:srgbClr val="7030A0"/>
                </a:solidFill>
                <a:latin typeface="Franklin Gothic Heavy" panose="020B0604020202020204" pitchFamily="34" charset="0"/>
              </a:rPr>
              <a:t>The Big Bang Theory…</a:t>
            </a:r>
          </a:p>
        </p:txBody>
      </p:sp>
      <p:sp>
        <p:nvSpPr>
          <p:cNvPr id="3" name="Content Placeholder 2">
            <a:extLst>
              <a:ext uri="{FF2B5EF4-FFF2-40B4-BE49-F238E27FC236}">
                <a16:creationId xmlns:a16="http://schemas.microsoft.com/office/drawing/2014/main" xmlns="" id="{AAA6F82A-FB73-4F27-9CB9-61C68DCBD811}"/>
              </a:ext>
            </a:extLst>
          </p:cNvPr>
          <p:cNvSpPr>
            <a:spLocks noGrp="1"/>
          </p:cNvSpPr>
          <p:nvPr>
            <p:ph idx="1"/>
          </p:nvPr>
        </p:nvSpPr>
        <p:spPr>
          <a:xfrm>
            <a:off x="200024" y="1147763"/>
            <a:ext cx="6095999" cy="4351338"/>
          </a:xfrm>
        </p:spPr>
        <p:txBody>
          <a:bodyPr>
            <a:normAutofit fontScale="92500" lnSpcReduction="20000"/>
          </a:bodyPr>
          <a:lstStyle/>
          <a:p>
            <a:pPr marL="0" indent="0">
              <a:buNone/>
            </a:pPr>
            <a:r>
              <a:rPr lang="en-US" dirty="0"/>
              <a:t>“</a:t>
            </a:r>
            <a:r>
              <a:rPr lang="en-US" b="1" dirty="0"/>
              <a:t>In 1927 a Roman Catholic priest and scientist Georges Lemaitre proposed what later became known as the Big Bang theory of the origin of the Universe</a:t>
            </a:r>
            <a:r>
              <a:rPr lang="en-US" dirty="0"/>
              <a:t>, based on work by Edwin Hubble who theorized and then proved that the Universe was getting bigger and bigger. Many scientists have discovered other evidence that confirms that the theory might be correct. They think that the Big Bang happened 13 to 15 billion years ago.”—</a:t>
            </a:r>
            <a:r>
              <a:rPr lang="en-US" i="1" dirty="0"/>
              <a:t>Unitarian Universalist Association, The Big Bang Theory, https://www.uua.org/re/tapestry/multigenerational/miracles/session-1/big-bang</a:t>
            </a:r>
          </a:p>
        </p:txBody>
      </p:sp>
      <p:sp>
        <p:nvSpPr>
          <p:cNvPr id="4" name="Rectangle 3">
            <a:extLst>
              <a:ext uri="{FF2B5EF4-FFF2-40B4-BE49-F238E27FC236}">
                <a16:creationId xmlns:a16="http://schemas.microsoft.com/office/drawing/2014/main" xmlns="" id="{E2F5FAC1-5FB8-4217-BD9E-92924345282F}"/>
              </a:ext>
            </a:extLst>
          </p:cNvPr>
          <p:cNvSpPr/>
          <p:nvPr/>
        </p:nvSpPr>
        <p:spPr>
          <a:xfrm>
            <a:off x="200024" y="6034271"/>
            <a:ext cx="11740442" cy="707886"/>
          </a:xfrm>
          <a:prstGeom prst="rect">
            <a:avLst/>
          </a:prstGeom>
        </p:spPr>
        <p:txBody>
          <a:bodyPr wrap="square">
            <a:spAutoFit/>
          </a:bodyPr>
          <a:lstStyle/>
          <a:p>
            <a:r>
              <a:rPr lang="en-US" sz="2000" b="1" dirty="0"/>
              <a:t>Georges Lemaitre was initially educated at a Jesuit school located in Charleroi named College du </a:t>
            </a:r>
            <a:r>
              <a:rPr lang="en-US" sz="2000" b="1" dirty="0" err="1"/>
              <a:t>Sacre-Couer</a:t>
            </a:r>
            <a:r>
              <a:rPr lang="en-US" sz="2000" dirty="0"/>
              <a:t>.—</a:t>
            </a:r>
            <a:r>
              <a:rPr lang="en-US" sz="2000" i="1" dirty="0"/>
              <a:t>Georges </a:t>
            </a:r>
            <a:r>
              <a:rPr lang="en-US" sz="2000" i="1" dirty="0" err="1"/>
              <a:t>Lemaître</a:t>
            </a:r>
            <a:r>
              <a:rPr lang="en-US" sz="2000" i="1" dirty="0"/>
              <a:t>, Biography, https://www.thefamouspeople.com/profiles/georges-lematre-6929.php</a:t>
            </a:r>
          </a:p>
        </p:txBody>
      </p:sp>
      <p:pic>
        <p:nvPicPr>
          <p:cNvPr id="5" name="Picture 4">
            <a:extLst>
              <a:ext uri="{FF2B5EF4-FFF2-40B4-BE49-F238E27FC236}">
                <a16:creationId xmlns:a16="http://schemas.microsoft.com/office/drawing/2014/main" xmlns="" id="{0F422550-D78F-4451-BDD4-A28808AADDC3}"/>
              </a:ext>
            </a:extLst>
          </p:cNvPr>
          <p:cNvPicPr>
            <a:picLocks noChangeAspect="1"/>
          </p:cNvPicPr>
          <p:nvPr/>
        </p:nvPicPr>
        <p:blipFill>
          <a:blip r:embed="rId2"/>
          <a:stretch>
            <a:fillRect/>
          </a:stretch>
        </p:blipFill>
        <p:spPr>
          <a:xfrm>
            <a:off x="6414301" y="878890"/>
            <a:ext cx="2504825" cy="3361066"/>
          </a:xfrm>
          <a:prstGeom prst="rect">
            <a:avLst/>
          </a:prstGeom>
        </p:spPr>
      </p:pic>
      <p:pic>
        <p:nvPicPr>
          <p:cNvPr id="6" name="Picture 5">
            <a:extLst>
              <a:ext uri="{FF2B5EF4-FFF2-40B4-BE49-F238E27FC236}">
                <a16:creationId xmlns:a16="http://schemas.microsoft.com/office/drawing/2014/main" xmlns="" id="{53B712B5-0944-4431-B7BE-C3BC6247D1B8}"/>
              </a:ext>
            </a:extLst>
          </p:cNvPr>
          <p:cNvPicPr>
            <a:picLocks noChangeAspect="1"/>
          </p:cNvPicPr>
          <p:nvPr/>
        </p:nvPicPr>
        <p:blipFill>
          <a:blip r:embed="rId3"/>
          <a:stretch>
            <a:fillRect/>
          </a:stretch>
        </p:blipFill>
        <p:spPr>
          <a:xfrm>
            <a:off x="7729875" y="3055209"/>
            <a:ext cx="3623925" cy="2655028"/>
          </a:xfrm>
          <a:prstGeom prst="rect">
            <a:avLst/>
          </a:prstGeom>
        </p:spPr>
      </p:pic>
    </p:spTree>
    <p:extLst>
      <p:ext uri="{BB962C8B-B14F-4D97-AF65-F5344CB8AC3E}">
        <p14:creationId xmlns:p14="http://schemas.microsoft.com/office/powerpoint/2010/main" val="2356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03FA0-6215-4157-B995-6355E198A27C}"/>
              </a:ext>
            </a:extLst>
          </p:cNvPr>
          <p:cNvSpPr>
            <a:spLocks noGrp="1"/>
          </p:cNvSpPr>
          <p:nvPr>
            <p:ph type="title"/>
          </p:nvPr>
        </p:nvSpPr>
        <p:spPr/>
        <p:txBody>
          <a:bodyPr/>
          <a:lstStyle/>
          <a:p>
            <a:r>
              <a:rPr lang="en-US" dirty="0"/>
              <a:t>What is the Result?</a:t>
            </a:r>
          </a:p>
        </p:txBody>
      </p:sp>
      <p:pic>
        <p:nvPicPr>
          <p:cNvPr id="5" name="Picture 4">
            <a:extLst>
              <a:ext uri="{FF2B5EF4-FFF2-40B4-BE49-F238E27FC236}">
                <a16:creationId xmlns:a16="http://schemas.microsoft.com/office/drawing/2014/main" xmlns="" id="{61FF02FF-3FD2-4989-85F6-3DB443D91B78}"/>
              </a:ext>
            </a:extLst>
          </p:cNvPr>
          <p:cNvPicPr>
            <a:picLocks noChangeAspect="1"/>
          </p:cNvPicPr>
          <p:nvPr/>
        </p:nvPicPr>
        <p:blipFill>
          <a:blip r:embed="rId2"/>
          <a:stretch>
            <a:fillRect/>
          </a:stretch>
        </p:blipFill>
        <p:spPr>
          <a:xfrm>
            <a:off x="5812618" y="130969"/>
            <a:ext cx="6255557" cy="3119438"/>
          </a:xfrm>
          <a:prstGeom prst="rect">
            <a:avLst/>
          </a:prstGeom>
        </p:spPr>
      </p:pic>
      <p:pic>
        <p:nvPicPr>
          <p:cNvPr id="6" name="Picture 5">
            <a:extLst>
              <a:ext uri="{FF2B5EF4-FFF2-40B4-BE49-F238E27FC236}">
                <a16:creationId xmlns:a16="http://schemas.microsoft.com/office/drawing/2014/main" xmlns="" id="{073E48E0-0135-43F8-AF66-44DB13EE550F}"/>
              </a:ext>
            </a:extLst>
          </p:cNvPr>
          <p:cNvPicPr>
            <a:picLocks noChangeAspect="1"/>
          </p:cNvPicPr>
          <p:nvPr/>
        </p:nvPicPr>
        <p:blipFill>
          <a:blip r:embed="rId3"/>
          <a:stretch>
            <a:fillRect/>
          </a:stretch>
        </p:blipFill>
        <p:spPr>
          <a:xfrm>
            <a:off x="123825" y="1698626"/>
            <a:ext cx="3390900" cy="2209800"/>
          </a:xfrm>
          <a:prstGeom prst="rect">
            <a:avLst/>
          </a:prstGeom>
        </p:spPr>
      </p:pic>
      <p:pic>
        <p:nvPicPr>
          <p:cNvPr id="7" name="Picture 6">
            <a:extLst>
              <a:ext uri="{FF2B5EF4-FFF2-40B4-BE49-F238E27FC236}">
                <a16:creationId xmlns:a16="http://schemas.microsoft.com/office/drawing/2014/main" xmlns="" id="{974FB8F9-8901-47F2-BC31-16B85D0CD5A5}"/>
              </a:ext>
            </a:extLst>
          </p:cNvPr>
          <p:cNvPicPr>
            <a:picLocks noChangeAspect="1"/>
          </p:cNvPicPr>
          <p:nvPr/>
        </p:nvPicPr>
        <p:blipFill>
          <a:blip r:embed="rId4"/>
          <a:stretch>
            <a:fillRect/>
          </a:stretch>
        </p:blipFill>
        <p:spPr>
          <a:xfrm>
            <a:off x="123824" y="3729037"/>
            <a:ext cx="4100039" cy="2500313"/>
          </a:xfrm>
          <a:prstGeom prst="rect">
            <a:avLst/>
          </a:prstGeom>
        </p:spPr>
      </p:pic>
      <p:pic>
        <p:nvPicPr>
          <p:cNvPr id="8" name="Picture 7">
            <a:extLst>
              <a:ext uri="{FF2B5EF4-FFF2-40B4-BE49-F238E27FC236}">
                <a16:creationId xmlns:a16="http://schemas.microsoft.com/office/drawing/2014/main" xmlns="" id="{92345778-21C8-462E-A4EF-755F189A2968}"/>
              </a:ext>
            </a:extLst>
          </p:cNvPr>
          <p:cNvPicPr>
            <a:picLocks noChangeAspect="1"/>
          </p:cNvPicPr>
          <p:nvPr/>
        </p:nvPicPr>
        <p:blipFill>
          <a:blip r:embed="rId5"/>
          <a:stretch>
            <a:fillRect/>
          </a:stretch>
        </p:blipFill>
        <p:spPr>
          <a:xfrm>
            <a:off x="3214687" y="2100263"/>
            <a:ext cx="3533775" cy="2057400"/>
          </a:xfrm>
          <a:prstGeom prst="rect">
            <a:avLst/>
          </a:prstGeom>
        </p:spPr>
      </p:pic>
      <p:pic>
        <p:nvPicPr>
          <p:cNvPr id="9" name="Picture 8">
            <a:extLst>
              <a:ext uri="{FF2B5EF4-FFF2-40B4-BE49-F238E27FC236}">
                <a16:creationId xmlns:a16="http://schemas.microsoft.com/office/drawing/2014/main" xmlns="" id="{4781DFA9-608E-4BCA-BABB-FA110F8BDCF1}"/>
              </a:ext>
            </a:extLst>
          </p:cNvPr>
          <p:cNvPicPr>
            <a:picLocks noChangeAspect="1"/>
          </p:cNvPicPr>
          <p:nvPr/>
        </p:nvPicPr>
        <p:blipFill>
          <a:blip r:embed="rId6"/>
          <a:stretch>
            <a:fillRect/>
          </a:stretch>
        </p:blipFill>
        <p:spPr>
          <a:xfrm>
            <a:off x="7273521" y="2024063"/>
            <a:ext cx="3333750" cy="2209800"/>
          </a:xfrm>
          <a:prstGeom prst="rect">
            <a:avLst/>
          </a:prstGeom>
        </p:spPr>
      </p:pic>
      <p:pic>
        <p:nvPicPr>
          <p:cNvPr id="10" name="Picture 9">
            <a:extLst>
              <a:ext uri="{FF2B5EF4-FFF2-40B4-BE49-F238E27FC236}">
                <a16:creationId xmlns:a16="http://schemas.microsoft.com/office/drawing/2014/main" xmlns="" id="{8B938179-62F1-436C-B82B-3B984F0B335F}"/>
              </a:ext>
            </a:extLst>
          </p:cNvPr>
          <p:cNvPicPr>
            <a:picLocks noChangeAspect="1"/>
          </p:cNvPicPr>
          <p:nvPr/>
        </p:nvPicPr>
        <p:blipFill>
          <a:blip r:embed="rId7"/>
          <a:stretch>
            <a:fillRect/>
          </a:stretch>
        </p:blipFill>
        <p:spPr>
          <a:xfrm>
            <a:off x="4388156" y="3820318"/>
            <a:ext cx="3143250" cy="2257425"/>
          </a:xfrm>
          <a:prstGeom prst="rect">
            <a:avLst/>
          </a:prstGeom>
        </p:spPr>
      </p:pic>
      <p:sp>
        <p:nvSpPr>
          <p:cNvPr id="11" name="TextBox 10">
            <a:extLst>
              <a:ext uri="{FF2B5EF4-FFF2-40B4-BE49-F238E27FC236}">
                <a16:creationId xmlns:a16="http://schemas.microsoft.com/office/drawing/2014/main" xmlns="" id="{1B46A4A8-4F98-4449-971E-57B1DFCCB47C}"/>
              </a:ext>
            </a:extLst>
          </p:cNvPr>
          <p:cNvSpPr txBox="1"/>
          <p:nvPr/>
        </p:nvSpPr>
        <p:spPr>
          <a:xfrm>
            <a:off x="7867649" y="4829175"/>
            <a:ext cx="4100039" cy="830997"/>
          </a:xfrm>
          <a:prstGeom prst="rect">
            <a:avLst/>
          </a:prstGeom>
          <a:noFill/>
        </p:spPr>
        <p:txBody>
          <a:bodyPr wrap="square" rtlCol="0">
            <a:spAutoFit/>
          </a:bodyPr>
          <a:lstStyle/>
          <a:p>
            <a:r>
              <a:rPr lang="en-US" sz="2400" dirty="0"/>
              <a:t>“And so the sons betrayed the sacrifice of the fathers…”</a:t>
            </a:r>
          </a:p>
        </p:txBody>
      </p:sp>
    </p:spTree>
    <p:extLst>
      <p:ext uri="{BB962C8B-B14F-4D97-AF65-F5344CB8AC3E}">
        <p14:creationId xmlns:p14="http://schemas.microsoft.com/office/powerpoint/2010/main" val="45087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28770DC-33A4-4235-8E68-3B790F3C148C}"/>
              </a:ext>
            </a:extLst>
          </p:cNvPr>
          <p:cNvPicPr>
            <a:picLocks noChangeAspect="1"/>
          </p:cNvPicPr>
          <p:nvPr/>
        </p:nvPicPr>
        <p:blipFill rotWithShape="1">
          <a:blip r:embed="rId2"/>
          <a:srcRect t="23750" b="66528"/>
          <a:stretch/>
        </p:blipFill>
        <p:spPr>
          <a:xfrm>
            <a:off x="0" y="619124"/>
            <a:ext cx="12192000" cy="666751"/>
          </a:xfrm>
          <a:prstGeom prst="rect">
            <a:avLst/>
          </a:prstGeom>
        </p:spPr>
      </p:pic>
      <p:pic>
        <p:nvPicPr>
          <p:cNvPr id="5" name="Picture 4">
            <a:extLst>
              <a:ext uri="{FF2B5EF4-FFF2-40B4-BE49-F238E27FC236}">
                <a16:creationId xmlns:a16="http://schemas.microsoft.com/office/drawing/2014/main" xmlns="" id="{ECFB15CF-5A59-4ED2-B62E-8C1A523D8F36}"/>
              </a:ext>
            </a:extLst>
          </p:cNvPr>
          <p:cNvPicPr>
            <a:picLocks noChangeAspect="1"/>
          </p:cNvPicPr>
          <p:nvPr/>
        </p:nvPicPr>
        <p:blipFill rotWithShape="1">
          <a:blip r:embed="rId2"/>
          <a:srcRect t="57917" b="39305"/>
          <a:stretch/>
        </p:blipFill>
        <p:spPr>
          <a:xfrm>
            <a:off x="0" y="1485899"/>
            <a:ext cx="12192000" cy="190501"/>
          </a:xfrm>
          <a:prstGeom prst="rect">
            <a:avLst/>
          </a:prstGeom>
        </p:spPr>
      </p:pic>
      <p:pic>
        <p:nvPicPr>
          <p:cNvPr id="6" name="Picture 5">
            <a:extLst>
              <a:ext uri="{FF2B5EF4-FFF2-40B4-BE49-F238E27FC236}">
                <a16:creationId xmlns:a16="http://schemas.microsoft.com/office/drawing/2014/main" xmlns="" id="{8B2EEF47-17C3-4712-A102-20FB4F14D84A}"/>
              </a:ext>
            </a:extLst>
          </p:cNvPr>
          <p:cNvPicPr>
            <a:picLocks noChangeAspect="1"/>
          </p:cNvPicPr>
          <p:nvPr/>
        </p:nvPicPr>
        <p:blipFill rotWithShape="1">
          <a:blip r:embed="rId2"/>
          <a:srcRect t="85139" b="12083"/>
          <a:stretch/>
        </p:blipFill>
        <p:spPr>
          <a:xfrm>
            <a:off x="0" y="1876424"/>
            <a:ext cx="12192000" cy="190502"/>
          </a:xfrm>
          <a:prstGeom prst="rect">
            <a:avLst/>
          </a:prstGeom>
        </p:spPr>
      </p:pic>
      <p:pic>
        <p:nvPicPr>
          <p:cNvPr id="7" name="Picture 6">
            <a:extLst>
              <a:ext uri="{FF2B5EF4-FFF2-40B4-BE49-F238E27FC236}">
                <a16:creationId xmlns:a16="http://schemas.microsoft.com/office/drawing/2014/main" xmlns="" id="{1BA1D856-9E60-46B1-8808-63608284056F}"/>
              </a:ext>
            </a:extLst>
          </p:cNvPr>
          <p:cNvPicPr>
            <a:picLocks noChangeAspect="1"/>
          </p:cNvPicPr>
          <p:nvPr/>
        </p:nvPicPr>
        <p:blipFill rotWithShape="1">
          <a:blip r:embed="rId3"/>
          <a:srcRect t="21667" b="75555"/>
          <a:stretch/>
        </p:blipFill>
        <p:spPr>
          <a:xfrm>
            <a:off x="0" y="2266950"/>
            <a:ext cx="12192000" cy="190501"/>
          </a:xfrm>
          <a:prstGeom prst="rect">
            <a:avLst/>
          </a:prstGeom>
        </p:spPr>
      </p:pic>
      <p:pic>
        <p:nvPicPr>
          <p:cNvPr id="8" name="Picture 7">
            <a:extLst>
              <a:ext uri="{FF2B5EF4-FFF2-40B4-BE49-F238E27FC236}">
                <a16:creationId xmlns:a16="http://schemas.microsoft.com/office/drawing/2014/main" xmlns="" id="{107C1D28-F0BE-412D-A7DF-6A7CAE4DA631}"/>
              </a:ext>
            </a:extLst>
          </p:cNvPr>
          <p:cNvPicPr>
            <a:picLocks noChangeAspect="1"/>
          </p:cNvPicPr>
          <p:nvPr/>
        </p:nvPicPr>
        <p:blipFill rotWithShape="1">
          <a:blip r:embed="rId3"/>
          <a:srcRect t="48889" b="48333"/>
          <a:stretch/>
        </p:blipFill>
        <p:spPr>
          <a:xfrm>
            <a:off x="0" y="2657475"/>
            <a:ext cx="12192000" cy="190501"/>
          </a:xfrm>
          <a:prstGeom prst="rect">
            <a:avLst/>
          </a:prstGeom>
        </p:spPr>
      </p:pic>
      <p:pic>
        <p:nvPicPr>
          <p:cNvPr id="9" name="Picture 8">
            <a:extLst>
              <a:ext uri="{FF2B5EF4-FFF2-40B4-BE49-F238E27FC236}">
                <a16:creationId xmlns:a16="http://schemas.microsoft.com/office/drawing/2014/main" xmlns="" id="{F7E41D94-59A5-4B45-A511-1B0E1AA0C7E0}"/>
              </a:ext>
            </a:extLst>
          </p:cNvPr>
          <p:cNvPicPr>
            <a:picLocks noChangeAspect="1"/>
          </p:cNvPicPr>
          <p:nvPr/>
        </p:nvPicPr>
        <p:blipFill rotWithShape="1">
          <a:blip r:embed="rId3"/>
          <a:srcRect t="75833" b="21389"/>
          <a:stretch/>
        </p:blipFill>
        <p:spPr>
          <a:xfrm>
            <a:off x="0" y="3048000"/>
            <a:ext cx="12192000" cy="190501"/>
          </a:xfrm>
          <a:prstGeom prst="rect">
            <a:avLst/>
          </a:prstGeom>
        </p:spPr>
      </p:pic>
      <p:pic>
        <p:nvPicPr>
          <p:cNvPr id="10" name="Picture 9">
            <a:extLst>
              <a:ext uri="{FF2B5EF4-FFF2-40B4-BE49-F238E27FC236}">
                <a16:creationId xmlns:a16="http://schemas.microsoft.com/office/drawing/2014/main" xmlns="" id="{C17CE5A6-083C-40DD-988B-F062127FAC77}"/>
              </a:ext>
            </a:extLst>
          </p:cNvPr>
          <p:cNvPicPr>
            <a:picLocks noChangeAspect="1"/>
          </p:cNvPicPr>
          <p:nvPr/>
        </p:nvPicPr>
        <p:blipFill rotWithShape="1">
          <a:blip r:embed="rId3"/>
          <a:srcRect t="92083" b="5139"/>
          <a:stretch/>
        </p:blipFill>
        <p:spPr>
          <a:xfrm>
            <a:off x="0" y="3438525"/>
            <a:ext cx="12192000" cy="190502"/>
          </a:xfrm>
          <a:prstGeom prst="rect">
            <a:avLst/>
          </a:prstGeom>
        </p:spPr>
      </p:pic>
      <p:sp>
        <p:nvSpPr>
          <p:cNvPr id="11" name="Rectangle 10">
            <a:extLst>
              <a:ext uri="{FF2B5EF4-FFF2-40B4-BE49-F238E27FC236}">
                <a16:creationId xmlns:a16="http://schemas.microsoft.com/office/drawing/2014/main" xmlns="" id="{29112F6B-FFF0-4C81-A748-C775E9388107}"/>
              </a:ext>
            </a:extLst>
          </p:cNvPr>
          <p:cNvSpPr/>
          <p:nvPr/>
        </p:nvSpPr>
        <p:spPr>
          <a:xfrm>
            <a:off x="0" y="3692218"/>
            <a:ext cx="12192000" cy="3108543"/>
          </a:xfrm>
          <a:prstGeom prst="rect">
            <a:avLst/>
          </a:prstGeom>
        </p:spPr>
        <p:txBody>
          <a:bodyPr wrap="square">
            <a:spAutoFit/>
          </a:bodyPr>
          <a:lstStyle/>
          <a:p>
            <a:r>
              <a:rPr lang="en-US" sz="2800" dirty="0">
                <a:solidFill>
                  <a:srgbClr val="FF0000"/>
                </a:solidFill>
              </a:rPr>
              <a:t>Psalm 11:2-3 “For, lo, the wicked bend their bow, they make ready their arrow upon the string, that they may privily shoot at the upright in heart. </a:t>
            </a:r>
            <a:r>
              <a:rPr lang="en-US" sz="2800" b="1" dirty="0">
                <a:solidFill>
                  <a:srgbClr val="FF0000"/>
                </a:solidFill>
              </a:rPr>
              <a:t>If the foundations be destroyed, what can the righteous do?”</a:t>
            </a:r>
          </a:p>
          <a:p>
            <a:endParaRPr lang="en-US" sz="2800" b="1" dirty="0">
              <a:solidFill>
                <a:srgbClr val="FF0000"/>
              </a:solidFill>
            </a:endParaRPr>
          </a:p>
          <a:p>
            <a:r>
              <a:rPr lang="en-US" sz="2800" dirty="0">
                <a:solidFill>
                  <a:srgbClr val="C00000"/>
                </a:solidFill>
              </a:rPr>
              <a:t>Rev. 18:3 “</a:t>
            </a:r>
            <a:r>
              <a:rPr lang="en-US" sz="2800" b="1" dirty="0">
                <a:solidFill>
                  <a:srgbClr val="C00000"/>
                </a:solidFill>
              </a:rPr>
              <a:t>For all nations have drunk of the wine of the wrath of her fornication</a:t>
            </a:r>
            <a:r>
              <a:rPr lang="en-US" sz="2800" dirty="0">
                <a:solidFill>
                  <a:srgbClr val="C00000"/>
                </a:solidFill>
              </a:rPr>
              <a:t>, and the kings of the earth have committed fornication with her, and the merchants of the earth are waxed rich through the abundance of her delicacies.”</a:t>
            </a:r>
          </a:p>
        </p:txBody>
      </p:sp>
    </p:spTree>
    <p:extLst>
      <p:ext uri="{BB962C8B-B14F-4D97-AF65-F5344CB8AC3E}">
        <p14:creationId xmlns:p14="http://schemas.microsoft.com/office/powerpoint/2010/main" val="2286356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1244</Words>
  <Application>Microsoft Office PowerPoint</Application>
  <PresentationFormat>Custom</PresentationFormat>
  <Paragraphs>30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Evolution a “higher criticism”?</vt:lpstr>
      <vt:lpstr>A Conspiracy Against Our Schools???</vt:lpstr>
      <vt:lpstr>Paul, a Conspiracy Message???</vt:lpstr>
      <vt:lpstr>Deliberate Lies From Catholic-Evolutionist Priests</vt:lpstr>
      <vt:lpstr>PowerPoint Presentation</vt:lpstr>
      <vt:lpstr>The Big Bang Theory…</vt:lpstr>
      <vt:lpstr>What is the Result?</vt:lpstr>
      <vt:lpstr>PowerPoint Presentation</vt:lpstr>
      <vt:lpstr>What do they have  in common…</vt:lpstr>
      <vt:lpstr>Religious Sect of the NWO</vt:lpstr>
      <vt:lpstr>What Can We 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Evolution’s Missing Link</dc:title>
  <dc:creator>Kody Morey</dc:creator>
  <cp:lastModifiedBy>Staff</cp:lastModifiedBy>
  <cp:revision>17</cp:revision>
  <dcterms:created xsi:type="dcterms:W3CDTF">2019-08-16T21:01:12Z</dcterms:created>
  <dcterms:modified xsi:type="dcterms:W3CDTF">2019-10-13T03:21:56Z</dcterms:modified>
</cp:coreProperties>
</file>