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0" r:id="rId3"/>
    <p:sldId id="257" r:id="rId4"/>
    <p:sldId id="261" r:id="rId5"/>
    <p:sldId id="258" r:id="rId6"/>
    <p:sldId id="262" r:id="rId7"/>
    <p:sldId id="263" r:id="rId8"/>
    <p:sldId id="264" r:id="rId9"/>
    <p:sldId id="265" r:id="rId10"/>
    <p:sldId id="266" r:id="rId11"/>
    <p:sldId id="267" r:id="rId12"/>
    <p:sldId id="268" r:id="rId13"/>
    <p:sldId id="270" r:id="rId14"/>
    <p:sldId id="271" r:id="rId15"/>
    <p:sldId id="272"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4" d="100"/>
          <a:sy n="44" d="100"/>
        </p:scale>
        <p:origin x="-65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0A8809-306D-4E3F-974C-000056AA713C}" type="datetimeFigureOut">
              <a:rPr lang="en-US" smtClean="0"/>
              <a:t>2/23/2012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B31078-03C8-4D5F-862A-40A774D4079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B31078-03C8-4D5F-862A-40A774D4079A}" type="slidenum">
              <a:rPr lang="en-US" smtClean="0"/>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651973-FCBC-477B-9293-4D5147003F30}" type="datetimeFigureOut">
              <a:rPr lang="en-US" smtClean="0"/>
              <a:pPr/>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8B72B-46A3-4BD0-B7F2-BEC8263A62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51973-FCBC-477B-9293-4D5147003F30}" type="datetimeFigureOut">
              <a:rPr lang="en-US" smtClean="0"/>
              <a:pPr/>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8B72B-46A3-4BD0-B7F2-BEC8263A62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51973-FCBC-477B-9293-4D5147003F30}" type="datetimeFigureOut">
              <a:rPr lang="en-US" smtClean="0"/>
              <a:pPr/>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8B72B-46A3-4BD0-B7F2-BEC8263A62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51973-FCBC-477B-9293-4D5147003F30}" type="datetimeFigureOut">
              <a:rPr lang="en-US" smtClean="0"/>
              <a:pPr/>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8B72B-46A3-4BD0-B7F2-BEC8263A62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651973-FCBC-477B-9293-4D5147003F30}" type="datetimeFigureOut">
              <a:rPr lang="en-US" smtClean="0"/>
              <a:pPr/>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8B72B-46A3-4BD0-B7F2-BEC8263A62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651973-FCBC-477B-9293-4D5147003F30}" type="datetimeFigureOut">
              <a:rPr lang="en-US" smtClean="0"/>
              <a:pPr/>
              <a:t>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8B72B-46A3-4BD0-B7F2-BEC8263A62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651973-FCBC-477B-9293-4D5147003F30}" type="datetimeFigureOut">
              <a:rPr lang="en-US" smtClean="0"/>
              <a:pPr/>
              <a:t>2/23/2012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18B72B-46A3-4BD0-B7F2-BEC8263A62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651973-FCBC-477B-9293-4D5147003F30}" type="datetimeFigureOut">
              <a:rPr lang="en-US" smtClean="0"/>
              <a:pPr/>
              <a:t>2/23/2012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18B72B-46A3-4BD0-B7F2-BEC8263A62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651973-FCBC-477B-9293-4D5147003F30}" type="datetimeFigureOut">
              <a:rPr lang="en-US" smtClean="0"/>
              <a:pPr/>
              <a:t>2/23/2012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18B72B-46A3-4BD0-B7F2-BEC8263A62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651973-FCBC-477B-9293-4D5147003F30}" type="datetimeFigureOut">
              <a:rPr lang="en-US" smtClean="0"/>
              <a:pPr/>
              <a:t>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8B72B-46A3-4BD0-B7F2-BEC8263A62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651973-FCBC-477B-9293-4D5147003F30}" type="datetimeFigureOut">
              <a:rPr lang="en-US" smtClean="0"/>
              <a:pPr/>
              <a:t>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8B72B-46A3-4BD0-B7F2-BEC8263A62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651973-FCBC-477B-9293-4D5147003F30}" type="datetimeFigureOut">
              <a:rPr lang="en-US" smtClean="0"/>
              <a:pPr/>
              <a:t>2/23/2012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18B72B-46A3-4BD0-B7F2-BEC8263A62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kingjamesbibleonline.org/Luke-23-14/" TargetMode="External"/><Relationship Id="rId2" Type="http://schemas.openxmlformats.org/officeDocument/2006/relationships/hyperlink" Target="http://www.kingjamesbibleonline.org/Luke-23-13/" TargetMode="External"/><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hyperlink" Target="http://www.kingjamesbibleonline.org/Luke-23-16/" TargetMode="External"/><Relationship Id="rId4" Type="http://schemas.openxmlformats.org/officeDocument/2006/relationships/hyperlink" Target="http://www.kingjamesbibleonline.org/Luke-23-15/"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kingjamesbibleonline.org/Matthew-27-21/" TargetMode="External"/><Relationship Id="rId3" Type="http://schemas.openxmlformats.org/officeDocument/2006/relationships/hyperlink" Target="http://www.kingjamesbibleonline.org/Matthew-27-16/" TargetMode="External"/><Relationship Id="rId7" Type="http://schemas.openxmlformats.org/officeDocument/2006/relationships/hyperlink" Target="http://www.kingjamesbibleonline.org/Matthew-27-20/" TargetMode="External"/><Relationship Id="rId2" Type="http://schemas.openxmlformats.org/officeDocument/2006/relationships/hyperlink" Target="http://www.kingjamesbibleonline.org/Matthew-27-15/" TargetMode="External"/><Relationship Id="rId1" Type="http://schemas.openxmlformats.org/officeDocument/2006/relationships/slideLayout" Target="../slideLayouts/slideLayout2.xml"/><Relationship Id="rId6" Type="http://schemas.openxmlformats.org/officeDocument/2006/relationships/hyperlink" Target="http://www.kingjamesbibleonline.org/Matthew-27-19/" TargetMode="External"/><Relationship Id="rId5" Type="http://schemas.openxmlformats.org/officeDocument/2006/relationships/hyperlink" Target="http://www.kingjamesbibleonline.org/Matthew-27-18/" TargetMode="External"/><Relationship Id="rId4" Type="http://schemas.openxmlformats.org/officeDocument/2006/relationships/hyperlink" Target="http://www.kingjamesbibleonline.org/Matthew-27-17/"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kingjamesbibleonline.org/John-19-5/"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www.kingjamesbibleonline.org/John-18-34/" TargetMode="External"/><Relationship Id="rId7" Type="http://schemas.openxmlformats.org/officeDocument/2006/relationships/hyperlink" Target="http://www.kingjamesbibleonline.org/John-18-38/" TargetMode="External"/><Relationship Id="rId2" Type="http://schemas.openxmlformats.org/officeDocument/2006/relationships/hyperlink" Target="http://www.kingjamesbibleonline.org/John-18-33/" TargetMode="External"/><Relationship Id="rId1" Type="http://schemas.openxmlformats.org/officeDocument/2006/relationships/slideLayout" Target="../slideLayouts/slideLayout4.xml"/><Relationship Id="rId6" Type="http://schemas.openxmlformats.org/officeDocument/2006/relationships/hyperlink" Target="http://www.kingjamesbibleonline.org/John-18-37/" TargetMode="External"/><Relationship Id="rId5" Type="http://schemas.openxmlformats.org/officeDocument/2006/relationships/hyperlink" Target="http://www.kingjamesbibleonline.org/John-18-36/" TargetMode="External"/><Relationship Id="rId4" Type="http://schemas.openxmlformats.org/officeDocument/2006/relationships/hyperlink" Target="http://www.kingjamesbibleonline.org/John-18-35/"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u="sng" dirty="0" smtClean="0">
                <a:solidFill>
                  <a:srgbClr val="FF0000"/>
                </a:solidFill>
                <a:latin typeface="Algerian" pitchFamily="82" charset="0"/>
              </a:rPr>
              <a:t>Pilate the Coward</a:t>
            </a:r>
            <a:endParaRPr lang="en-US" sz="5400" u="sng" dirty="0">
              <a:solidFill>
                <a:srgbClr val="FF0000"/>
              </a:solidFill>
              <a:latin typeface="Algerian" pitchFamily="82" charset="0"/>
            </a:endParaRPr>
          </a:p>
        </p:txBody>
      </p:sp>
      <p:sp>
        <p:nvSpPr>
          <p:cNvPr id="3" name="Subtitle 2"/>
          <p:cNvSpPr>
            <a:spLocks noGrp="1"/>
          </p:cNvSpPr>
          <p:nvPr>
            <p:ph type="subTitle" idx="1"/>
          </p:nvPr>
        </p:nvSpPr>
        <p:spPr/>
        <p:txBody>
          <a:bodyPr>
            <a:normAutofit/>
          </a:bodyPr>
          <a:lstStyle/>
          <a:p>
            <a:r>
              <a:rPr lang="en-US" sz="4800" u="sng" dirty="0" smtClean="0">
                <a:solidFill>
                  <a:srgbClr val="0070C0"/>
                </a:solidFill>
              </a:rPr>
              <a:t>The Theologian too!</a:t>
            </a:r>
            <a:endParaRPr lang="en-US" sz="4800" u="sng"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latin typeface="Algerian" pitchFamily="82" charset="0"/>
              </a:rPr>
              <a:t>Pilate’s Fatal Mistake</a:t>
            </a:r>
            <a:endParaRPr lang="en-US" u="sng" dirty="0">
              <a:solidFill>
                <a:srgbClr val="C0000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fontScale="92500" lnSpcReduction="10000"/>
          </a:bodyPr>
          <a:lstStyle/>
          <a:p>
            <a:r>
              <a:rPr lang="en-US" dirty="0" smtClean="0">
                <a:hlinkClick r:id="rId2" tooltip="View more translations of Luke 23:13"/>
              </a:rPr>
              <a:t>“And </a:t>
            </a:r>
            <a:r>
              <a:rPr lang="en-US" dirty="0">
                <a:hlinkClick r:id="rId2" tooltip="View more translations of Luke 23:13"/>
              </a:rPr>
              <a:t>Pilate, when he had called together the chief priests and the rulers and the </a:t>
            </a:r>
            <a:r>
              <a:rPr lang="en-US" dirty="0" smtClean="0">
                <a:hlinkClick r:id="rId2" tooltip="View more translations of Luke 23:13"/>
              </a:rPr>
              <a:t>people,</a:t>
            </a:r>
            <a:r>
              <a:rPr lang="en-US" dirty="0" smtClean="0"/>
              <a:t> </a:t>
            </a:r>
            <a:r>
              <a:rPr lang="en-US" dirty="0" smtClean="0">
                <a:hlinkClick r:id="rId3" tooltip="View more translations of Luke 23:14"/>
              </a:rPr>
              <a:t>Said </a:t>
            </a:r>
            <a:r>
              <a:rPr lang="en-US" dirty="0">
                <a:hlinkClick r:id="rId3" tooltip="View more translations of Luke 23:14"/>
              </a:rPr>
              <a:t>unto them, Ye have brought this man unto me, as one that perverteth the people: and, behold, I, having examined </a:t>
            </a:r>
            <a:r>
              <a:rPr lang="en-US" dirty="0" smtClean="0">
                <a:hlinkClick r:id="rId3" tooltip="View more translations of Luke 23:14"/>
              </a:rPr>
              <a:t>him </a:t>
            </a:r>
            <a:r>
              <a:rPr lang="en-US" dirty="0">
                <a:hlinkClick r:id="rId3" tooltip="View more translations of Luke 23:14"/>
              </a:rPr>
              <a:t>before you, have found no fault in this man touching those things whereof ye accuse </a:t>
            </a:r>
            <a:r>
              <a:rPr lang="en-US" dirty="0" smtClean="0">
                <a:hlinkClick r:id="rId3" tooltip="View more translations of Luke 23:14"/>
              </a:rPr>
              <a:t>him:</a:t>
            </a:r>
            <a:r>
              <a:rPr lang="en-US" dirty="0" smtClean="0"/>
              <a:t> </a:t>
            </a:r>
            <a:r>
              <a:rPr lang="en-US" dirty="0" smtClean="0">
                <a:hlinkClick r:id="rId4" tooltip="View more translations of Luke 23:15"/>
              </a:rPr>
              <a:t>No</a:t>
            </a:r>
            <a:r>
              <a:rPr lang="en-US" dirty="0">
                <a:hlinkClick r:id="rId4" tooltip="View more translations of Luke 23:15"/>
              </a:rPr>
              <a:t>, nor yet Herod: for I sent you to him; and, lo, nothing worthy of death is done unto him</a:t>
            </a:r>
            <a:r>
              <a:rPr lang="en-US" dirty="0" smtClean="0">
                <a:hlinkClick r:id="rId4" tooltip="View more translations of Luke 23:15"/>
              </a:rPr>
              <a:t>.</a:t>
            </a:r>
            <a:r>
              <a:rPr lang="en-US" dirty="0"/>
              <a:t> </a:t>
            </a:r>
            <a:r>
              <a:rPr lang="en-US" dirty="0">
                <a:hlinkClick r:id="rId5" tooltip="View more translations of Luke 23:16"/>
              </a:rPr>
              <a:t>I will therefore chastise him, and release </a:t>
            </a:r>
            <a:r>
              <a:rPr lang="en-US" dirty="0" smtClean="0">
                <a:hlinkClick r:id="rId5" tooltip="View more translations of Luke 23:16"/>
              </a:rPr>
              <a:t>him.</a:t>
            </a:r>
            <a:r>
              <a:rPr lang="en-US" dirty="0" smtClean="0"/>
              <a:t>”  Lk. 23:13-16</a:t>
            </a:r>
            <a:endParaRPr lang="en-US" dirty="0"/>
          </a:p>
          <a:p>
            <a:endParaRPr lang="en-US" dirty="0"/>
          </a:p>
        </p:txBody>
      </p:sp>
      <p:pic>
        <p:nvPicPr>
          <p:cNvPr id="6146" name="Picture 2" descr="C:\Users\Dad\Contacts\Downloads\images (94).jpg"/>
          <p:cNvPicPr>
            <a:picLocks noGrp="1" noChangeAspect="1" noChangeArrowheads="1"/>
          </p:cNvPicPr>
          <p:nvPr>
            <p:ph sz="half" idx="2"/>
          </p:nvPr>
        </p:nvPicPr>
        <p:blipFill>
          <a:blip r:embed="rId6" cstate="print"/>
          <a:srcRect/>
          <a:stretch>
            <a:fillRect/>
          </a:stretch>
        </p:blipFill>
        <p:spPr bwMode="auto">
          <a:xfrm>
            <a:off x="4572000" y="838200"/>
            <a:ext cx="4571999" cy="60198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Too Obvious</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dirty="0" smtClean="0"/>
              <a:t>Pilate knew his duty.  He had declared Christ to be innocent.  Pilate had to release Christ; he had to let Him go.  Pilate’s fatal flaw was that he was a coward.  He refused to do right and this destroyed him!</a:t>
            </a:r>
          </a:p>
          <a:p>
            <a:r>
              <a:rPr lang="en-US" dirty="0" smtClean="0"/>
              <a:t>New International Perversion&gt;we need to pray</a:t>
            </a:r>
          </a:p>
          <a:p>
            <a:r>
              <a:rPr lang="en-US" dirty="0" smtClean="0"/>
              <a:t>Singing, swaying, celebrating&gt;we need to continue to support this.</a:t>
            </a:r>
          </a:p>
          <a:p>
            <a:r>
              <a:rPr lang="en-US" dirty="0" smtClean="0"/>
              <a:t>Spiritual Formation&gt;The Lord will right the ship</a:t>
            </a:r>
          </a:p>
          <a:p>
            <a:r>
              <a:rPr lang="en-US" dirty="0" smtClean="0"/>
              <a:t>The Antichrist is the devil&gt;I just want to hear about Jesus!</a:t>
            </a:r>
          </a:p>
          <a:p>
            <a:r>
              <a:rPr lang="en-US" dirty="0" smtClean="0"/>
              <a:t>Any Cowards here?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rPr>
              <a:t>Friendship/Fellowship/Position</a:t>
            </a:r>
            <a:endParaRPr lang="en-US" u="sng" dirty="0">
              <a:solidFill>
                <a:srgbClr val="002060"/>
              </a:solidFill>
            </a:endParaRPr>
          </a:p>
        </p:txBody>
      </p:sp>
      <p:sp>
        <p:nvSpPr>
          <p:cNvPr id="3" name="Content Placeholder 2"/>
          <p:cNvSpPr>
            <a:spLocks noGrp="1"/>
          </p:cNvSpPr>
          <p:nvPr>
            <p:ph sz="half" idx="1"/>
          </p:nvPr>
        </p:nvSpPr>
        <p:spPr>
          <a:xfrm>
            <a:off x="0" y="762000"/>
            <a:ext cx="4495800" cy="6096000"/>
          </a:xfrm>
        </p:spPr>
        <p:txBody>
          <a:bodyPr>
            <a:normAutofit fontScale="92500" lnSpcReduction="20000"/>
          </a:bodyPr>
          <a:lstStyle/>
          <a:p>
            <a:r>
              <a:rPr lang="en-US" dirty="0" smtClean="0"/>
              <a:t>“By </a:t>
            </a:r>
            <a:r>
              <a:rPr lang="en-US" dirty="0"/>
              <a:t>this course, Pilate thought to shift the responsibility of the trial from himself to Herod. He also thought this a good opportunity to heal an old quarrel between himself and Herod. And so it proved. The two magistrates made friends over the trial of the </a:t>
            </a:r>
            <a:r>
              <a:rPr lang="en-US" dirty="0" smtClean="0"/>
              <a:t>Saviour.”  DA, pg. 728  </a:t>
            </a:r>
          </a:p>
          <a:p>
            <a:r>
              <a:rPr lang="en-US" dirty="0" smtClean="0"/>
              <a:t>“</a:t>
            </a:r>
            <a:r>
              <a:rPr lang="en-US" dirty="0"/>
              <a:t>And as soon as he knew that he belonged unto Herod's jurisdiction, he sent him to Herod, who himself also was at Jerusalem at that time</a:t>
            </a:r>
            <a:r>
              <a:rPr lang="en-US" dirty="0" smtClean="0"/>
              <a:t>.”  LK. 23:7</a:t>
            </a:r>
            <a:endParaRPr lang="en-US" dirty="0"/>
          </a:p>
          <a:p>
            <a:endParaRPr lang="en-US" dirty="0"/>
          </a:p>
        </p:txBody>
      </p:sp>
      <p:pic>
        <p:nvPicPr>
          <p:cNvPr id="7170" name="Picture 2" descr="C:\Users\Dad\Contacts\Downloads\images (95).jpg"/>
          <p:cNvPicPr>
            <a:picLocks noGrp="1" noChangeAspect="1" noChangeArrowheads="1"/>
          </p:cNvPicPr>
          <p:nvPr>
            <p:ph sz="half" idx="2"/>
          </p:nvPr>
        </p:nvPicPr>
        <p:blipFill>
          <a:blip r:embed="rId2" cstate="print"/>
          <a:srcRect/>
          <a:stretch>
            <a:fillRect/>
          </a:stretch>
        </p:blipFill>
        <p:spPr bwMode="auto">
          <a:xfrm>
            <a:off x="4572000" y="838200"/>
            <a:ext cx="4571999" cy="6019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r>
              <a:rPr lang="en-US" u="sng" dirty="0" smtClean="0">
                <a:solidFill>
                  <a:srgbClr val="002060"/>
                </a:solidFill>
              </a:rPr>
              <a:t>The Warning</a:t>
            </a:r>
            <a:endParaRPr lang="en-US" u="sng" dirty="0">
              <a:solidFill>
                <a:srgbClr val="002060"/>
              </a:solidFill>
            </a:endParaRPr>
          </a:p>
        </p:txBody>
      </p:sp>
      <p:sp>
        <p:nvSpPr>
          <p:cNvPr id="3" name="Content Placeholder 2"/>
          <p:cNvSpPr>
            <a:spLocks noGrp="1"/>
          </p:cNvSpPr>
          <p:nvPr>
            <p:ph idx="1"/>
          </p:nvPr>
        </p:nvSpPr>
        <p:spPr>
          <a:xfrm>
            <a:off x="0" y="381000"/>
            <a:ext cx="9144000" cy="6477000"/>
          </a:xfrm>
        </p:spPr>
        <p:txBody>
          <a:bodyPr>
            <a:normAutofit fontScale="62500" lnSpcReduction="20000"/>
          </a:bodyPr>
          <a:lstStyle/>
          <a:p>
            <a:r>
              <a:rPr lang="en-US" sz="3700" dirty="0" smtClean="0"/>
              <a:t>“Even </a:t>
            </a:r>
            <a:r>
              <a:rPr lang="en-US" sz="3700" dirty="0"/>
              <a:t>now Pilate was not left to act blindly. A message from God warned him from the deed he was about to commit. In answer to Christ's prayer, the wife of Pilate had been visited by an angel from heaven, and in a dream she had beheld the Saviour and conversed with Him. Pilate's wife was not a Jew, but as she looked upon Jesus in her dream, she had no doubt of His character or mission. She knew Him to be the Prince of God. She saw Him on trial in the judgment hall. She saw the hands tightly bound as the hands of a criminal. She saw Herod and his soldiers doing their dreadful work. She heard the priests and rulers, filled with envy and malice, madly accusing. She heard the words, "We have a law, and by our law He ought to die." She saw Pilate give Jesus to the scourging, after he had declared, "I find no fault in Him." She heard the condemnation pronounced by Pilate, and saw him give Christ up to His murderers. She saw the cross uplifted on Calvary. She saw the earth wrapped in darkness, and heard the mysterious cry, "It is finished." Still another scene met her gaze. She saw Christ seated upon the great white cloud, while the earth reeled in space, and His murderers fled from the presence of His glory. With a cry of horror she awoke, and at once wrote to Pilate words of </a:t>
            </a:r>
            <a:r>
              <a:rPr lang="en-US" sz="3700" dirty="0" smtClean="0"/>
              <a:t>warning…Have </a:t>
            </a:r>
            <a:r>
              <a:rPr lang="en-US" sz="3700" dirty="0"/>
              <a:t>thou nothing to do with that just Man: for I have suffered many things this day in a dream because of Him</a:t>
            </a:r>
            <a:r>
              <a:rPr lang="en-US" sz="3700" dirty="0" smtClean="0"/>
              <a:t>.“  DA, pg. 732</a:t>
            </a:r>
            <a:endParaRPr lang="en-US" sz="3700"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Custom/Trap</a:t>
            </a:r>
            <a:endParaRPr lang="en-US" dirty="0"/>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hlinkClick r:id="rId2" tooltip="View more translations of Matthew 27:15"/>
              </a:rPr>
              <a:t>“Now at that feast the governor was wont to release unto the people a prisoner, whom they would.</a:t>
            </a:r>
            <a:r>
              <a:rPr lang="en-US" dirty="0" smtClean="0"/>
              <a:t>  </a:t>
            </a:r>
            <a:r>
              <a:rPr lang="en-US" dirty="0" smtClean="0">
                <a:hlinkClick r:id="rId3" tooltip="View more translations of Matthew 27:16"/>
              </a:rPr>
              <a:t>And they had then a notable prisoner, called Barabbas.</a:t>
            </a:r>
            <a:r>
              <a:rPr lang="en-US" dirty="0" smtClean="0"/>
              <a:t>  </a:t>
            </a:r>
            <a:r>
              <a:rPr lang="en-US" dirty="0" smtClean="0">
                <a:hlinkClick r:id="rId4" tooltip="View more translations of Matthew 27:17"/>
              </a:rPr>
              <a:t>Therefore when they were gathered together, Pilate said unto them, Whom will ye that I release unto you? Barabbas, or Jesus which is called Christ?</a:t>
            </a:r>
            <a:r>
              <a:rPr lang="en-US" dirty="0" smtClean="0"/>
              <a:t>  </a:t>
            </a:r>
            <a:r>
              <a:rPr lang="en-US" dirty="0" smtClean="0">
                <a:hlinkClick r:id="rId5" tooltip="View more translations of Matthew 27:18"/>
              </a:rPr>
              <a:t>For he knew that for envy they had delivered him.</a:t>
            </a:r>
            <a:r>
              <a:rPr lang="en-US" dirty="0" smtClean="0"/>
              <a:t>  </a:t>
            </a:r>
            <a:r>
              <a:rPr lang="en-US" dirty="0" smtClean="0">
                <a:hlinkClick r:id="rId6" tooltip="View more translations of Matthew 27:19"/>
              </a:rPr>
              <a:t>When he was set down on the judgment seat, his wife sent unto him, saying, Have thou nothing to do with that just man: for I have suffered many things this day in a dream because of him.</a:t>
            </a:r>
            <a:r>
              <a:rPr lang="en-US" dirty="0"/>
              <a:t> </a:t>
            </a:r>
            <a:r>
              <a:rPr lang="en-US" dirty="0" smtClean="0">
                <a:hlinkClick r:id="rId7" tooltip="View more translations of Matthew 27:20"/>
              </a:rPr>
              <a:t>But the chief priests and elders persuaded the multitude that they should ask Barabbas, and destroy Jesus.</a:t>
            </a:r>
            <a:r>
              <a:rPr lang="en-US" dirty="0" smtClean="0"/>
              <a:t>  </a:t>
            </a:r>
            <a:r>
              <a:rPr lang="en-US" dirty="0" smtClean="0">
                <a:hlinkClick r:id="rId8" tooltip="View more translations of Matthew 27:21"/>
              </a:rPr>
              <a:t>The governor answered and said unto them, Whether of the twain will ye that I release unto you? They said, Barabbas</a:t>
            </a:r>
            <a:r>
              <a:rPr lang="en-US" dirty="0" smtClean="0">
                <a:hlinkClick r:id="rId8" tooltip="View more translations of Matthew 27:21"/>
              </a:rPr>
              <a:t>.</a:t>
            </a:r>
            <a:r>
              <a:rPr lang="en-US" dirty="0" smtClean="0"/>
              <a:t> Pilate saith unto them, What shall I do then with Jesus which is called Christ? </a:t>
            </a:r>
            <a:r>
              <a:rPr lang="en-US" dirty="0" smtClean="0"/>
              <a:t>They </a:t>
            </a:r>
            <a:r>
              <a:rPr lang="en-US" dirty="0" smtClean="0"/>
              <a:t>all say unto him, Let him be crucified</a:t>
            </a:r>
            <a:r>
              <a:rPr lang="en-US" dirty="0" smtClean="0"/>
              <a:t>.</a:t>
            </a:r>
            <a:r>
              <a:rPr lang="en-US" dirty="0" smtClean="0"/>
              <a:t>”  </a:t>
            </a:r>
            <a:r>
              <a:rPr lang="en-US" dirty="0" smtClean="0"/>
              <a:t>Matt. 27:15-21</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rPr>
              <a:t>What Shall I do Then With…..</a:t>
            </a:r>
            <a:endParaRPr lang="en-US" u="sng" dirty="0">
              <a:solidFill>
                <a:srgbClr val="002060"/>
              </a:solidFill>
            </a:endParaRPr>
          </a:p>
        </p:txBody>
      </p:sp>
      <p:sp>
        <p:nvSpPr>
          <p:cNvPr id="4" name="Content Placeholder 3"/>
          <p:cNvSpPr>
            <a:spLocks noGrp="1"/>
          </p:cNvSpPr>
          <p:nvPr>
            <p:ph sz="half" idx="2"/>
          </p:nvPr>
        </p:nvSpPr>
        <p:spPr>
          <a:xfrm>
            <a:off x="4648200" y="609600"/>
            <a:ext cx="4495800" cy="6248400"/>
          </a:xfrm>
        </p:spPr>
        <p:txBody>
          <a:bodyPr>
            <a:normAutofit/>
          </a:bodyPr>
          <a:lstStyle/>
          <a:p>
            <a:r>
              <a:rPr lang="en-US" sz="3000" dirty="0" smtClean="0"/>
              <a:t>How would you answer that question from a heathen governor?  What would you do with Christ?  Does He get in the way of your ambition?  Does He keep you from some cherished friend that you can’t live without?  What shall I do then with Jesus?</a:t>
            </a:r>
            <a:endParaRPr lang="en-US" sz="3000" dirty="0"/>
          </a:p>
        </p:txBody>
      </p:sp>
      <p:pic>
        <p:nvPicPr>
          <p:cNvPr id="8194" name="Picture 2" descr="C:\Users\Dad\Contacts\Downloads\images (96).jpg"/>
          <p:cNvPicPr>
            <a:picLocks noGrp="1" noChangeAspect="1" noChangeArrowheads="1"/>
          </p:cNvPicPr>
          <p:nvPr>
            <p:ph sz="half" idx="1"/>
          </p:nvPr>
        </p:nvPicPr>
        <p:blipFill>
          <a:blip r:embed="rId2" cstate="print"/>
          <a:srcRect/>
          <a:stretch>
            <a:fillRect/>
          </a:stretch>
        </p:blipFill>
        <p:spPr bwMode="auto">
          <a:xfrm>
            <a:off x="0" y="914400"/>
            <a:ext cx="4572000" cy="59436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914400"/>
          </a:xfrm>
        </p:spPr>
        <p:txBody>
          <a:bodyPr>
            <a:normAutofit fontScale="90000"/>
          </a:bodyPr>
          <a:lstStyle/>
          <a:p>
            <a:r>
              <a:rPr lang="en-US" dirty="0" smtClean="0">
                <a:solidFill>
                  <a:srgbClr val="FF0000"/>
                </a:solidFill>
              </a:rPr>
              <a:t>Christ or Barabbas?</a:t>
            </a:r>
            <a:endParaRPr lang="en-US" dirty="0">
              <a:solidFill>
                <a:srgbClr val="FF0000"/>
              </a:solidFill>
            </a:endParaRPr>
          </a:p>
        </p:txBody>
      </p:sp>
      <p:sp>
        <p:nvSpPr>
          <p:cNvPr id="3" name="Content Placeholder 2"/>
          <p:cNvSpPr>
            <a:spLocks noGrp="1"/>
          </p:cNvSpPr>
          <p:nvPr>
            <p:ph sz="half" idx="1"/>
          </p:nvPr>
        </p:nvSpPr>
        <p:spPr>
          <a:xfrm>
            <a:off x="0" y="0"/>
            <a:ext cx="4572000" cy="6858000"/>
          </a:xfrm>
        </p:spPr>
        <p:txBody>
          <a:bodyPr>
            <a:normAutofit fontScale="85000" lnSpcReduction="10000"/>
          </a:bodyPr>
          <a:lstStyle/>
          <a:p>
            <a:r>
              <a:rPr lang="en-US" dirty="0" smtClean="0"/>
              <a:t>Pilate was strangling himself.  He had scourged an innocent Man.  His wife told him to have nothing to do with Jesus.  He figured the custom of releasing a prison would work, but it failed.  He tried everything, but doing the right thing and letting the chips fall as they would.  He knew if he crossed the Jews, he </a:t>
            </a:r>
            <a:r>
              <a:rPr lang="en-US" dirty="0" smtClean="0"/>
              <a:t>c</a:t>
            </a:r>
            <a:r>
              <a:rPr lang="en-US" dirty="0" smtClean="0"/>
              <a:t>ould lose his job.  He was at a crossroads.  The Jews put the nail in the coffin.  “</a:t>
            </a:r>
            <a:r>
              <a:rPr lang="en-US" dirty="0" smtClean="0"/>
              <a:t>And from thenceforth Pilate sought to release him: but the Jews cried out, saying, If thou let this man go, thou art not Caesar's friend: whosoever maketh himself a king speaketh against Caesar</a:t>
            </a:r>
            <a:r>
              <a:rPr lang="en-US" dirty="0" smtClean="0"/>
              <a:t>.”  Jn. 19:12</a:t>
            </a:r>
            <a:endParaRPr lang="en-US" dirty="0" smtClean="0"/>
          </a:p>
          <a:p>
            <a:endParaRPr lang="en-US" dirty="0"/>
          </a:p>
        </p:txBody>
      </p:sp>
      <p:pic>
        <p:nvPicPr>
          <p:cNvPr id="1027" name="Picture 3" descr="C:\Users\Dad\Contacts\Downloads\images (98).jpg"/>
          <p:cNvPicPr>
            <a:picLocks noGrp="1" noChangeAspect="1" noChangeArrowheads="1"/>
          </p:cNvPicPr>
          <p:nvPr>
            <p:ph sz="half" idx="2"/>
          </p:nvPr>
        </p:nvPicPr>
        <p:blipFill>
          <a:blip r:embed="rId3" cstate="print"/>
          <a:srcRect/>
          <a:stretch>
            <a:fillRect/>
          </a:stretch>
        </p:blipFill>
        <p:spPr bwMode="auto">
          <a:xfrm>
            <a:off x="4572000" y="609600"/>
            <a:ext cx="4571999" cy="62484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609600"/>
          </a:xfrm>
        </p:spPr>
        <p:txBody>
          <a:bodyPr>
            <a:normAutofit fontScale="90000"/>
          </a:bodyPr>
          <a:lstStyle/>
          <a:p>
            <a:r>
              <a:rPr lang="en-US" u="sng" dirty="0" smtClean="0">
                <a:solidFill>
                  <a:srgbClr val="FF0000"/>
                </a:solidFill>
              </a:rPr>
              <a:t>Mankind’s Solution</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dirty="0" smtClean="0"/>
              <a:t>“</a:t>
            </a:r>
            <a:r>
              <a:rPr lang="en-US" u="sng" dirty="0" smtClean="0">
                <a:hlinkClick r:id="rId2" tooltip="View more translations of John 19:5"/>
              </a:rPr>
              <a:t>Then came Jesus forth, wearing the crown of thorns, and the purple robe. And </a:t>
            </a:r>
            <a:r>
              <a:rPr lang="en-US" u="sng" dirty="0" smtClean="0">
                <a:hlinkClick r:id="rId2" tooltip="View more translations of John 19:5"/>
              </a:rPr>
              <a:t>Pilate </a:t>
            </a:r>
            <a:r>
              <a:rPr lang="en-US" u="sng" dirty="0" smtClean="0">
                <a:hlinkClick r:id="rId2" tooltip="View more translations of John 19:5"/>
              </a:rPr>
              <a:t>saith unto them, Behold the man</a:t>
            </a:r>
            <a:r>
              <a:rPr lang="en-US" u="sng" dirty="0" smtClean="0">
                <a:hlinkClick r:id="rId2" tooltip="View more translations of John 19:5"/>
              </a:rPr>
              <a:t>!</a:t>
            </a:r>
            <a:r>
              <a:rPr lang="en-US" u="sng" dirty="0" smtClean="0"/>
              <a:t>”  </a:t>
            </a:r>
            <a:r>
              <a:rPr lang="en-US" dirty="0" smtClean="0"/>
              <a:t>Jn. 19:5</a:t>
            </a:r>
          </a:p>
          <a:p>
            <a:r>
              <a:rPr lang="en-US" dirty="0" smtClean="0"/>
              <a:t>Will we heed the words of Pilate and ‘Behold the Man’ or will we snub Him because He keeps us from some cherished job, person, or goal?  Let us crown Him now as King of our being for now </a:t>
            </a:r>
            <a:r>
              <a:rPr lang="en-US" smtClean="0"/>
              <a:t>and eternity!!</a:t>
            </a:r>
            <a:endParaRPr lang="en-US" dirty="0"/>
          </a:p>
        </p:txBody>
      </p:sp>
      <p:pic>
        <p:nvPicPr>
          <p:cNvPr id="2050" name="Picture 2" descr="C:\Users\Dad\Contacts\Downloads\images (99).jpg"/>
          <p:cNvPicPr>
            <a:picLocks noGrp="1" noChangeAspect="1" noChangeArrowheads="1"/>
          </p:cNvPicPr>
          <p:nvPr>
            <p:ph sz="half" idx="1"/>
          </p:nvPr>
        </p:nvPicPr>
        <p:blipFill>
          <a:blip r:embed="rId3" cstate="print"/>
          <a:srcRect/>
          <a:stretch>
            <a:fillRect/>
          </a:stretch>
        </p:blipFill>
        <p:spPr bwMode="auto">
          <a:xfrm>
            <a:off x="0" y="609600"/>
            <a:ext cx="4571999" cy="6248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70C0"/>
                </a:solidFill>
              </a:rPr>
              <a:t>A Must!</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a:t>
            </a:r>
            <a:r>
              <a:rPr lang="en-US" dirty="0"/>
              <a:t>It 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a:t>
            </a:r>
            <a:r>
              <a:rPr lang="en-US" dirty="0" smtClean="0"/>
              <a:t>.”  DA, pg. 83</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t>His Background</a:t>
            </a:r>
            <a:endParaRPr lang="en-US" u="sng" dirty="0"/>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The sketchy background of this Roman governor has it that Pilate was a soldier in the Roman machine.  He became famous for his valor and was given opportunity to take a high position.  Pilate chose Judea, knowing that if he succeeded here, the next step could very well be Caesar’s throne.  If he succeeded here………………………..</a:t>
            </a:r>
            <a:endParaRPr lang="en-US" dirty="0"/>
          </a:p>
        </p:txBody>
      </p:sp>
      <p:pic>
        <p:nvPicPr>
          <p:cNvPr id="2050" name="Picture 2" descr="C:\Users\Dad\Contacts\Downloads\images (91).jpg"/>
          <p:cNvPicPr>
            <a:picLocks noGrp="1" noChangeAspect="1" noChangeArrowheads="1"/>
          </p:cNvPicPr>
          <p:nvPr>
            <p:ph sz="half" idx="1"/>
          </p:nvPr>
        </p:nvPicPr>
        <p:blipFill>
          <a:blip r:embed="rId2" cstate="print"/>
          <a:srcRect/>
          <a:stretch>
            <a:fillRect/>
          </a:stretch>
        </p:blipFill>
        <p:spPr bwMode="auto">
          <a:xfrm>
            <a:off x="0" y="762000"/>
            <a:ext cx="4876800" cy="6096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rPr>
              <a:t>Don’t Get Defiled!</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“After condemning Jesus, the council of the Sanhedrin had come to Pilate to have the sentence confirmed and executed. But these Jewish officials would not enter the Roman judgment hall. According to their ceremonial law they would be defiled thereby, and thus prevented from taking part in the feast of the Passover. In their blindness they did not see that murderous hatred had defiled their hearts… When the Saviour was brought into the judgment hall, Pilate looked upon Him with no friendly eyes. The Roman governor had been called from his bedchamber in haste, and he determined to do his work as quickly as possible.”  DA, pg. 723</a:t>
            </a:r>
          </a:p>
          <a:p>
            <a:r>
              <a:rPr lang="en-US" dirty="0" smtClean="0"/>
              <a:t>“Then </a:t>
            </a:r>
            <a:r>
              <a:rPr lang="en-US" dirty="0"/>
              <a:t>led they Jesus from Caiaphas unto the hall of judgment: and it was early; and they themselves went not into the judgment hall, lest they should be defiled; but that they might eat the </a:t>
            </a:r>
            <a:r>
              <a:rPr lang="en-US" dirty="0" smtClean="0"/>
              <a:t>Passover.”  Jn. 18:28</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838200"/>
          </a:xfrm>
        </p:spPr>
        <p:txBody>
          <a:bodyPr>
            <a:normAutofit/>
          </a:bodyPr>
          <a:lstStyle/>
          <a:p>
            <a:r>
              <a:rPr lang="en-US" u="sng" dirty="0" smtClean="0">
                <a:solidFill>
                  <a:srgbClr val="0070C0"/>
                </a:solidFill>
              </a:rPr>
              <a:t>The Look</a:t>
            </a:r>
            <a:endParaRPr lang="en-US" u="sng" dirty="0">
              <a:solidFill>
                <a:srgbClr val="0070C0"/>
              </a:solidFill>
            </a:endParaRPr>
          </a:p>
        </p:txBody>
      </p:sp>
      <p:sp>
        <p:nvSpPr>
          <p:cNvPr id="4" name="Content Placeholder 3"/>
          <p:cNvSpPr>
            <a:spLocks noGrp="1"/>
          </p:cNvSpPr>
          <p:nvPr>
            <p:ph sz="half" idx="2"/>
          </p:nvPr>
        </p:nvSpPr>
        <p:spPr>
          <a:xfrm>
            <a:off x="4648200" y="0"/>
            <a:ext cx="4495800" cy="6858000"/>
          </a:xfrm>
        </p:spPr>
        <p:txBody>
          <a:bodyPr>
            <a:normAutofit fontScale="92500" lnSpcReduction="10000"/>
          </a:bodyPr>
          <a:lstStyle/>
          <a:p>
            <a:r>
              <a:rPr lang="en-US" dirty="0" smtClean="0"/>
              <a:t>“Pilate </a:t>
            </a:r>
            <a:r>
              <a:rPr lang="en-US" dirty="0"/>
              <a:t>looked at the men who had Jesus in charge, and then his gaze rested searchingly on Jesus. He had had to deal with all kinds of criminals; but never before had a man bearing marks of such goodness and nobility been brought before him. On His face he saw no sign of guilt, no expression of fear, no boldness or defiance. He saw a man of calm and dignified bearing, whose countenance bore not the marks of a criminal, but the signature of heaven</a:t>
            </a:r>
            <a:r>
              <a:rPr lang="en-US" dirty="0" smtClean="0"/>
              <a:t>.”  DA., pg. 724</a:t>
            </a:r>
            <a:endParaRPr lang="en-US" dirty="0"/>
          </a:p>
        </p:txBody>
      </p:sp>
      <p:pic>
        <p:nvPicPr>
          <p:cNvPr id="1026" name="Picture 2" descr="C:\Users\Dad\Contacts\Downloads\300px-Munkacsy_-_christ_before_pilate.jpg"/>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762000"/>
          </a:xfrm>
        </p:spPr>
        <p:txBody>
          <a:bodyPr/>
          <a:lstStyle/>
          <a:p>
            <a:r>
              <a:rPr lang="en-US" u="sng" dirty="0" smtClean="0">
                <a:solidFill>
                  <a:srgbClr val="0070C0"/>
                </a:solidFill>
              </a:rPr>
              <a:t>Questioning?!?</a:t>
            </a:r>
            <a:endParaRPr lang="en-US" u="sng" dirty="0">
              <a:solidFill>
                <a:srgbClr val="0070C0"/>
              </a:solidFill>
            </a:endParaRPr>
          </a:p>
        </p:txBody>
      </p:sp>
      <p:sp>
        <p:nvSpPr>
          <p:cNvPr id="3" name="Content Placeholder 2"/>
          <p:cNvSpPr>
            <a:spLocks noGrp="1"/>
          </p:cNvSpPr>
          <p:nvPr>
            <p:ph sz="half" idx="1"/>
          </p:nvPr>
        </p:nvSpPr>
        <p:spPr>
          <a:xfrm>
            <a:off x="0" y="0"/>
            <a:ext cx="4495800" cy="6858000"/>
          </a:xfrm>
        </p:spPr>
        <p:txBody>
          <a:bodyPr>
            <a:normAutofit fontScale="77500" lnSpcReduction="20000"/>
          </a:bodyPr>
          <a:lstStyle/>
          <a:p>
            <a:r>
              <a:rPr lang="en-US" dirty="0" smtClean="0">
                <a:hlinkClick r:id="rId2" tooltip="View more translations of John 18:33"/>
              </a:rPr>
              <a:t>“Then </a:t>
            </a:r>
            <a:r>
              <a:rPr lang="en-US" dirty="0">
                <a:hlinkClick r:id="rId2" tooltip="View more translations of John 18:33"/>
              </a:rPr>
              <a:t>Pilate </a:t>
            </a:r>
            <a:r>
              <a:rPr lang="en-US" dirty="0" smtClean="0">
                <a:hlinkClick r:id="rId2" tooltip="View more translations of John 18:33"/>
              </a:rPr>
              <a:t>said…unto </a:t>
            </a:r>
            <a:r>
              <a:rPr lang="en-US" dirty="0">
                <a:hlinkClick r:id="rId2" tooltip="View more translations of John 18:33"/>
              </a:rPr>
              <a:t>him, Art thou the King of the </a:t>
            </a:r>
            <a:r>
              <a:rPr lang="en-US" dirty="0" smtClean="0">
                <a:hlinkClick r:id="rId2" tooltip="View more translations of John 18:33"/>
              </a:rPr>
              <a:t>Jews?</a:t>
            </a:r>
            <a:r>
              <a:rPr lang="en-US" dirty="0" smtClean="0"/>
              <a:t> </a:t>
            </a:r>
            <a:r>
              <a:rPr lang="en-US" dirty="0" smtClean="0">
                <a:hlinkClick r:id="rId3" tooltip="View more translations of John 18:34"/>
              </a:rPr>
              <a:t>Jesus </a:t>
            </a:r>
            <a:r>
              <a:rPr lang="en-US" dirty="0">
                <a:hlinkClick r:id="rId3" tooltip="View more translations of John 18:34"/>
              </a:rPr>
              <a:t>answered him, Sayest thou this thing of thyself, or did others tell it thee of </a:t>
            </a:r>
            <a:r>
              <a:rPr lang="en-US" dirty="0" smtClean="0">
                <a:hlinkClick r:id="rId3" tooltip="View more translations of John 18:34"/>
              </a:rPr>
              <a:t>me?</a:t>
            </a:r>
            <a:r>
              <a:rPr lang="en-US" dirty="0" smtClean="0"/>
              <a:t>  </a:t>
            </a:r>
            <a:r>
              <a:rPr lang="en-US" dirty="0" smtClean="0">
                <a:hlinkClick r:id="rId4" tooltip="View more translations of John 18:35"/>
              </a:rPr>
              <a:t>Pilate </a:t>
            </a:r>
            <a:r>
              <a:rPr lang="en-US" dirty="0">
                <a:hlinkClick r:id="rId4" tooltip="View more translations of John 18:35"/>
              </a:rPr>
              <a:t>answered, Am I a Jew? Thine own nation and the chief priests have delivered thee unto me: what hast thou </a:t>
            </a:r>
            <a:r>
              <a:rPr lang="en-US" dirty="0" smtClean="0">
                <a:hlinkClick r:id="rId4" tooltip="View more translations of John 18:35"/>
              </a:rPr>
              <a:t>done?</a:t>
            </a:r>
            <a:r>
              <a:rPr lang="en-US" dirty="0" smtClean="0"/>
              <a:t> </a:t>
            </a:r>
            <a:r>
              <a:rPr lang="en-US" dirty="0" smtClean="0">
                <a:hlinkClick r:id="rId5" tooltip="View more translations of John 18:36"/>
              </a:rPr>
              <a:t>Jesus </a:t>
            </a:r>
            <a:r>
              <a:rPr lang="en-US" dirty="0">
                <a:hlinkClick r:id="rId5" tooltip="View more translations of John 18:36"/>
              </a:rPr>
              <a:t>answered, My kingdom is not of this world: if my kingdom were of this world, then would my servants fight, that I should not be delivered to the Jews: but now is my kingdom not from hence.</a:t>
            </a:r>
            <a:endParaRPr lang="en-US" dirty="0"/>
          </a:p>
          <a:p>
            <a:pPr>
              <a:buNone/>
            </a:pPr>
            <a:r>
              <a:rPr lang="en-US" baseline="30000" dirty="0"/>
              <a:t> </a:t>
            </a:r>
            <a:r>
              <a:rPr lang="en-US" dirty="0" smtClean="0"/>
              <a:t>    </a:t>
            </a:r>
            <a:r>
              <a:rPr lang="en-US" dirty="0"/>
              <a:t> </a:t>
            </a:r>
            <a:r>
              <a:rPr lang="en-US" dirty="0">
                <a:hlinkClick r:id="rId6" tooltip="View more translations of John 18:37"/>
              </a:rPr>
              <a:t>Pilate therefore said unto him, Art thou a king then? Jesus answered, Thou sayest that I am a king. To this end was I born, and for this cause came I into the world, that I should bear witness unto the truth. Every one that is of the truth heareth my </a:t>
            </a:r>
            <a:r>
              <a:rPr lang="en-US" dirty="0" smtClean="0">
                <a:hlinkClick r:id="rId6" tooltip="View more translations of John 18:37"/>
              </a:rPr>
              <a:t>voice.</a:t>
            </a:r>
            <a:r>
              <a:rPr lang="en-US" dirty="0" smtClean="0"/>
              <a:t>  </a:t>
            </a:r>
            <a:r>
              <a:rPr lang="en-US" dirty="0" smtClean="0">
                <a:hlinkClick r:id="rId7" tooltip="View more translations of John 18:38"/>
              </a:rPr>
              <a:t>Pilate </a:t>
            </a:r>
            <a:r>
              <a:rPr lang="en-US" dirty="0">
                <a:hlinkClick r:id="rId7" tooltip="View more translations of John 18:38"/>
              </a:rPr>
              <a:t>saith unto him, What is truth</a:t>
            </a:r>
            <a:r>
              <a:rPr lang="en-US" dirty="0" smtClean="0">
                <a:hlinkClick r:id="rId7" tooltip="View more translations of John 18:38"/>
              </a:rPr>
              <a:t>?</a:t>
            </a:r>
            <a:r>
              <a:rPr lang="en-US" dirty="0" smtClean="0"/>
              <a:t>”  Jn. 18:33-38</a:t>
            </a:r>
            <a:endParaRPr lang="en-US" dirty="0"/>
          </a:p>
          <a:p>
            <a:endParaRPr lang="en-US" dirty="0"/>
          </a:p>
        </p:txBody>
      </p:sp>
      <p:pic>
        <p:nvPicPr>
          <p:cNvPr id="3074" name="Picture 2" descr="C:\Users\Dad\Contacts\Downloads\4482598333_c2a4cbe47d.jpg"/>
          <p:cNvPicPr>
            <a:picLocks noGrp="1" noChangeAspect="1" noChangeArrowheads="1"/>
          </p:cNvPicPr>
          <p:nvPr>
            <p:ph sz="half" idx="2"/>
          </p:nvPr>
        </p:nvPicPr>
        <p:blipFill>
          <a:blip r:embed="rId8" cstate="print"/>
          <a:srcRect/>
          <a:stretch>
            <a:fillRect/>
          </a:stretch>
        </p:blipFill>
        <p:spPr bwMode="auto">
          <a:xfrm>
            <a:off x="4572000" y="685800"/>
            <a:ext cx="4572000" cy="6172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685800"/>
          </a:xfrm>
        </p:spPr>
        <p:txBody>
          <a:bodyPr>
            <a:normAutofit fontScale="90000"/>
          </a:bodyPr>
          <a:lstStyle/>
          <a:p>
            <a:r>
              <a:rPr lang="en-US" u="sng" dirty="0" smtClean="0">
                <a:solidFill>
                  <a:srgbClr val="C00000"/>
                </a:solidFill>
              </a:rPr>
              <a:t>What is Truth?</a:t>
            </a:r>
            <a:endParaRPr lang="en-US" u="sng" dirty="0">
              <a:solidFill>
                <a:srgbClr val="C0000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dirty="0" smtClean="0"/>
              <a:t>“</a:t>
            </a:r>
            <a:r>
              <a:rPr lang="en-US" dirty="0"/>
              <a:t>Jesus saith unto him, I am the way, the truth, and the life: no man cometh unto the Father, but by me</a:t>
            </a:r>
            <a:r>
              <a:rPr lang="en-US" dirty="0" smtClean="0"/>
              <a:t>.”  Jn. 14:6</a:t>
            </a:r>
          </a:p>
          <a:p>
            <a:r>
              <a:rPr lang="en-US" dirty="0" smtClean="0"/>
              <a:t>“Sanctify </a:t>
            </a:r>
            <a:r>
              <a:rPr lang="en-US" dirty="0"/>
              <a:t>them through thy truth: thy word is truth</a:t>
            </a:r>
            <a:r>
              <a:rPr lang="en-US" dirty="0" smtClean="0"/>
              <a:t>.”  Jn. 17:17</a:t>
            </a:r>
          </a:p>
          <a:p>
            <a:r>
              <a:rPr lang="en-US" dirty="0" smtClean="0"/>
              <a:t>“</a:t>
            </a:r>
            <a:r>
              <a:rPr lang="en-US" dirty="0"/>
              <a:t>Thy righteousness [is] an everlasting righteousness, and thy law [is] the truth</a:t>
            </a:r>
            <a:r>
              <a:rPr lang="en-US" dirty="0" smtClean="0"/>
              <a:t>.”  Ps. 119:142</a:t>
            </a:r>
            <a:endParaRPr lang="en-US" dirty="0"/>
          </a:p>
          <a:p>
            <a:endParaRPr lang="en-US" dirty="0"/>
          </a:p>
          <a:p>
            <a:endParaRPr lang="en-US" dirty="0"/>
          </a:p>
        </p:txBody>
      </p:sp>
      <p:pic>
        <p:nvPicPr>
          <p:cNvPr id="4098" name="Picture 2" descr="C:\Users\Dad\Contacts\Downloads\images (92).jpg"/>
          <p:cNvPicPr>
            <a:picLocks noGrp="1" noChangeAspect="1" noChangeArrowheads="1"/>
          </p:cNvPicPr>
          <p:nvPr>
            <p:ph sz="half" idx="1"/>
          </p:nvPr>
        </p:nvPicPr>
        <p:blipFill>
          <a:blip r:embed="rId2" cstate="print"/>
          <a:srcRect/>
          <a:stretch>
            <a:fillRect/>
          </a:stretch>
        </p:blipFill>
        <p:spPr bwMode="auto">
          <a:xfrm>
            <a:off x="0" y="609600"/>
            <a:ext cx="4572000" cy="6248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838200"/>
          </a:xfrm>
        </p:spPr>
        <p:txBody>
          <a:bodyPr/>
          <a:lstStyle/>
          <a:p>
            <a:r>
              <a:rPr lang="en-US" u="sng" dirty="0" smtClean="0">
                <a:solidFill>
                  <a:srgbClr val="C00000"/>
                </a:solidFill>
                <a:latin typeface="Algerian" pitchFamily="82" charset="0"/>
              </a:rPr>
              <a:t>Too Busy</a:t>
            </a:r>
            <a:endParaRPr lang="en-US" u="sng" dirty="0">
              <a:solidFill>
                <a:srgbClr val="C00000"/>
              </a:solidFill>
              <a:latin typeface="Algerian" pitchFamily="82" charset="0"/>
            </a:endParaRPr>
          </a:p>
        </p:txBody>
      </p:sp>
      <p:sp>
        <p:nvSpPr>
          <p:cNvPr id="3" name="Content Placeholder 2"/>
          <p:cNvSpPr>
            <a:spLocks noGrp="1"/>
          </p:cNvSpPr>
          <p:nvPr>
            <p:ph sz="half" idx="1"/>
          </p:nvPr>
        </p:nvSpPr>
        <p:spPr>
          <a:xfrm>
            <a:off x="0" y="0"/>
            <a:ext cx="4572000" cy="6858000"/>
          </a:xfrm>
        </p:spPr>
        <p:txBody>
          <a:bodyPr>
            <a:normAutofit fontScale="92500" lnSpcReduction="20000"/>
          </a:bodyPr>
          <a:lstStyle/>
          <a:p>
            <a:r>
              <a:rPr lang="en-US" dirty="0" smtClean="0"/>
              <a:t>Pilate asked a great question, but was too busy to wait for an answer.  A golden opportunity passed him by.  It would have made all the difference!!!</a:t>
            </a:r>
          </a:p>
          <a:p>
            <a:r>
              <a:rPr lang="en-US" dirty="0" smtClean="0"/>
              <a:t>“</a:t>
            </a:r>
            <a:r>
              <a:rPr lang="en-US" dirty="0"/>
              <a:t>Christ affirmed that His word was in itself a key which would unlock the mystery to those who were prepared to receive it. It had a self-commending power, and this was the secret of the spread of His kingdom of truth. He desired Pilate to understand that only by receiving and appropriating truth could his ruined nature be reconstructed</a:t>
            </a:r>
            <a:r>
              <a:rPr lang="en-US" dirty="0" smtClean="0"/>
              <a:t>.”  DA, pg. 727</a:t>
            </a:r>
            <a:endParaRPr lang="en-US" dirty="0"/>
          </a:p>
        </p:txBody>
      </p:sp>
      <p:pic>
        <p:nvPicPr>
          <p:cNvPr id="5122" name="Picture 2" descr="C:\Users\Dad\Contacts\Downloads\images (93).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C00000"/>
                </a:solidFill>
                <a:latin typeface="Algerian" pitchFamily="82" charset="0"/>
              </a:rPr>
              <a:t>Christ</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“Standing </a:t>
            </a:r>
            <a:r>
              <a:rPr lang="en-US" dirty="0"/>
              <a:t>behind Pilate, in view of all in the court, Christ heard the abuse; but to all the false charges against Him He answered not a word. His whole bearing gave evidence of conscious innocence. He stood unmoved by the fury of the waves that beat about Him. It was as if the heavy surges of wrath, rising higher and higher, like the waves of the boisterous ocean, broke about Him, but did not touch Him. He stood silent, but His silence was eloquence. It was as a light shining from the inner to the outer man</a:t>
            </a:r>
            <a:r>
              <a:rPr lang="en-US" dirty="0" smtClean="0"/>
              <a:t>.”  DA, pg. 726</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1562</TotalTime>
  <Words>1738</Words>
  <Application>Microsoft Office PowerPoint</Application>
  <PresentationFormat>On-screen Show (4:3)</PresentationFormat>
  <Paragraphs>47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Pilate the Coward</vt:lpstr>
      <vt:lpstr>A Must!</vt:lpstr>
      <vt:lpstr>His Background</vt:lpstr>
      <vt:lpstr>Don’t Get Defiled!</vt:lpstr>
      <vt:lpstr>The Look</vt:lpstr>
      <vt:lpstr>Questioning?!?</vt:lpstr>
      <vt:lpstr>What is Truth?</vt:lpstr>
      <vt:lpstr>Too Busy</vt:lpstr>
      <vt:lpstr>Christ</vt:lpstr>
      <vt:lpstr>Pilate’s Fatal Mistake</vt:lpstr>
      <vt:lpstr>Too Obvious</vt:lpstr>
      <vt:lpstr>Friendship/Fellowship/Position</vt:lpstr>
      <vt:lpstr>The Warning</vt:lpstr>
      <vt:lpstr>Custom/Trap</vt:lpstr>
      <vt:lpstr>What Shall I do Then With…..</vt:lpstr>
      <vt:lpstr>Christ or Barabbas?</vt:lpstr>
      <vt:lpstr>Mankind’s Solution</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Pilate the Coward</dc:title>
  <dc:creator>Dad</dc:creator>
  <cp:lastModifiedBy>Dad</cp:lastModifiedBy>
  <cp:revision>4</cp:revision>
  <dcterms:created xsi:type="dcterms:W3CDTF">2012-02-21T20:03:02Z</dcterms:created>
  <dcterms:modified xsi:type="dcterms:W3CDTF">2012-02-23T21:07:08Z</dcterms:modified>
</cp:coreProperties>
</file>