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78" r:id="rId3"/>
    <p:sldId id="267" r:id="rId4"/>
    <p:sldId id="276" r:id="rId5"/>
    <p:sldId id="275" r:id="rId6"/>
    <p:sldId id="268" r:id="rId7"/>
    <p:sldId id="269" r:id="rId8"/>
    <p:sldId id="281" r:id="rId9"/>
    <p:sldId id="270" r:id="rId10"/>
    <p:sldId id="271" r:id="rId11"/>
    <p:sldId id="273" r:id="rId12"/>
    <p:sldId id="277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3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1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0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6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8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9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9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43589-616A-7E41-8613-DB27F5671D68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F42DD-9109-3F47-A416-3CD6B1906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FE61B07-20E9-4A85-9868-869728EFA1FC}"/>
              </a:ext>
            </a:extLst>
          </p:cNvPr>
          <p:cNvSpPr/>
          <p:nvPr/>
        </p:nvSpPr>
        <p:spPr>
          <a:xfrm>
            <a:off x="1078088" y="5657671"/>
            <a:ext cx="8065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—Petry, Nancy. et. al. 2014: An international consensus for assessing internet gaming disorder using the new DSM-5 approach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32C2CE-8E6E-4708-AAD6-455202C0225B}"/>
              </a:ext>
            </a:extLst>
          </p:cNvPr>
          <p:cNvSpPr/>
          <p:nvPr/>
        </p:nvSpPr>
        <p:spPr>
          <a:xfrm>
            <a:off x="90312" y="2241351"/>
            <a:ext cx="90536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7. Deceive/cover up. Do you lie to family, friends or others about how much you game, or try to keep your family or friends from knowing how much you game?</a:t>
            </a:r>
          </a:p>
          <a:p>
            <a:r>
              <a:rPr lang="en-US" sz="2400" dirty="0"/>
              <a:t>8. Escape adverse moods. Do you game to escape from or forget about personal problems, or to relieve uncomfortable feelings such as guilt, anxiety, helplessness or depression?</a:t>
            </a:r>
          </a:p>
          <a:p>
            <a:r>
              <a:rPr lang="en-US" sz="2400" dirty="0"/>
              <a:t>9. Risk/lose relationships/opportunities. Do you risk or lose significant relationships, or job, educational or career opportunities because of gaming?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AACF1E-44A6-412B-AE0F-3D45158D9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75" y="-1"/>
            <a:ext cx="3984624" cy="2241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0455E7-7F29-4CC6-99C8-FFCCF1B06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11" y="0"/>
            <a:ext cx="3506677" cy="22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vin_moore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3327400"/>
            <a:ext cx="4699000" cy="3530600"/>
          </a:xfrm>
          <a:prstGeom prst="rect">
            <a:avLst/>
          </a:prstGeom>
        </p:spPr>
      </p:pic>
      <p:pic>
        <p:nvPicPr>
          <p:cNvPr id="3" name="Picture 2" descr="the coven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8155" cy="3647998"/>
          </a:xfrm>
          <a:prstGeom prst="rect">
            <a:avLst/>
          </a:prstGeom>
        </p:spPr>
      </p:pic>
      <p:pic>
        <p:nvPicPr>
          <p:cNvPr id="4" name="Picture 3" descr="Far c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9" y="0"/>
            <a:ext cx="2794000" cy="4064000"/>
          </a:xfrm>
          <a:prstGeom prst="rect">
            <a:avLst/>
          </a:prstGeom>
        </p:spPr>
      </p:pic>
      <p:pic>
        <p:nvPicPr>
          <p:cNvPr id="6" name="Picture 5" descr="G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794000" cy="3429000"/>
          </a:xfrm>
          <a:prstGeom prst="rect">
            <a:avLst/>
          </a:prstGeom>
        </p:spPr>
      </p:pic>
      <p:pic>
        <p:nvPicPr>
          <p:cNvPr id="7" name="Picture 6" descr="Call of Dut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3822847"/>
            <a:ext cx="2222499" cy="30918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7D99C52-1797-4766-88A9-8E6B79F11E4F}"/>
              </a:ext>
            </a:extLst>
          </p:cNvPr>
          <p:cNvSpPr/>
          <p:nvPr/>
        </p:nvSpPr>
        <p:spPr>
          <a:xfrm>
            <a:off x="2794000" y="6027003"/>
            <a:ext cx="6248400" cy="83099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68CAAC-7399-4D97-B4A2-1F3972BE7616}"/>
              </a:ext>
            </a:extLst>
          </p:cNvPr>
          <p:cNvSpPr txBox="1"/>
          <p:nvPr/>
        </p:nvSpPr>
        <p:spPr>
          <a:xfrm>
            <a:off x="2794000" y="60270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Life’s a video game. We all </a:t>
            </a:r>
            <a:r>
              <a:rPr lang="en-US" sz="2400" dirty="0" err="1">
                <a:solidFill>
                  <a:schemeClr val="bg1"/>
                </a:solidFill>
              </a:rPr>
              <a:t>gotta</a:t>
            </a:r>
            <a:r>
              <a:rPr lang="en-US" sz="2400" dirty="0">
                <a:solidFill>
                  <a:schemeClr val="bg1"/>
                </a:solidFill>
              </a:rPr>
              <a:t> die sometime—Devin Moore</a:t>
            </a:r>
          </a:p>
        </p:txBody>
      </p:sp>
    </p:spTree>
    <p:extLst>
      <p:ext uri="{BB962C8B-B14F-4D97-AF65-F5344CB8AC3E}">
        <p14:creationId xmlns:p14="http://schemas.microsoft.com/office/powerpoint/2010/main" val="289315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DF6DFD-8518-4F47-AC9B-7C2570B0F32D}"/>
              </a:ext>
            </a:extLst>
          </p:cNvPr>
          <p:cNvSpPr txBox="1"/>
          <p:nvPr/>
        </p:nvSpPr>
        <p:spPr>
          <a:xfrm>
            <a:off x="237067" y="112889"/>
            <a:ext cx="848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Satanism in Video Games: Prophetic Alert</a:t>
            </a:r>
          </a:p>
        </p:txBody>
      </p:sp>
    </p:spTree>
    <p:extLst>
      <p:ext uri="{BB962C8B-B14F-4D97-AF65-F5344CB8AC3E}">
        <p14:creationId xmlns:p14="http://schemas.microsoft.com/office/powerpoint/2010/main" val="7228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30C421-37EB-430D-BCCA-5958564D7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1" b="12099"/>
          <a:stretch/>
        </p:blipFill>
        <p:spPr>
          <a:xfrm>
            <a:off x="3617848" y="2"/>
            <a:ext cx="5526152" cy="3138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8F59B0-7AC3-49EC-90C5-25A64CD9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46"/>
          <a:stretch/>
        </p:blipFill>
        <p:spPr>
          <a:xfrm>
            <a:off x="4055220" y="3138311"/>
            <a:ext cx="5088780" cy="371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46D89E-C7C1-402E-8948-506C74C92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3"/>
          <a:stretch/>
        </p:blipFill>
        <p:spPr>
          <a:xfrm>
            <a:off x="2509" y="3719687"/>
            <a:ext cx="4497493" cy="3138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44C58C-1D65-42F7-BC74-B2BA329BEAA7}"/>
              </a:ext>
            </a:extLst>
          </p:cNvPr>
          <p:cNvSpPr/>
          <p:nvPr/>
        </p:nvSpPr>
        <p:spPr>
          <a:xfrm>
            <a:off x="5294489" y="6366933"/>
            <a:ext cx="2833511" cy="4910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651045-68DA-408D-95F5-A7D89878F181}"/>
              </a:ext>
            </a:extLst>
          </p:cNvPr>
          <p:cNvSpPr txBox="1"/>
          <p:nvPr/>
        </p:nvSpPr>
        <p:spPr>
          <a:xfrm>
            <a:off x="4572000" y="6366933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GEARS OF WAR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46506-C532-495D-AE66-49948721FE29}"/>
              </a:ext>
            </a:extLst>
          </p:cNvPr>
          <p:cNvSpPr txBox="1"/>
          <p:nvPr/>
        </p:nvSpPr>
        <p:spPr>
          <a:xfrm>
            <a:off x="2509" y="282222"/>
            <a:ext cx="34406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Would you play a video game about adultery? Theft from the poor? Carving and worshipping a graven image?  </a:t>
            </a:r>
          </a:p>
        </p:txBody>
      </p:sp>
    </p:spTree>
    <p:extLst>
      <p:ext uri="{BB962C8B-B14F-4D97-AF65-F5344CB8AC3E}">
        <p14:creationId xmlns:p14="http://schemas.microsoft.com/office/powerpoint/2010/main" val="77710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273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FF6600"/>
                </a:solidFill>
              </a:rPr>
              <a:t>How will you spend your time??</a:t>
            </a:r>
          </a:p>
        </p:txBody>
      </p:sp>
      <p:sp>
        <p:nvSpPr>
          <p:cNvPr id="3" name="Rectangle 2"/>
          <p:cNvSpPr/>
          <p:nvPr/>
        </p:nvSpPr>
        <p:spPr>
          <a:xfrm>
            <a:off x="83640" y="712254"/>
            <a:ext cx="4612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Matt. 6:23 “If </a:t>
            </a:r>
            <a:r>
              <a:rPr lang="en-US" sz="2400" dirty="0" err="1"/>
              <a:t>thine</a:t>
            </a:r>
            <a:r>
              <a:rPr lang="en-US" sz="2400" dirty="0"/>
              <a:t> eye be evil, thy </a:t>
            </a:r>
            <a:r>
              <a:rPr lang="en-US" sz="2400" b="1" dirty="0"/>
              <a:t>whole body shall be full of darkness</a:t>
            </a:r>
            <a:r>
              <a:rPr lang="en-US" sz="2400" dirty="0"/>
              <a:t>. If therefore the light that is in thee be darkness, how great is that darkness!”</a:t>
            </a:r>
          </a:p>
        </p:txBody>
      </p:sp>
      <p:pic>
        <p:nvPicPr>
          <p:cNvPr id="4" name="Picture 3" descr="fortnite-h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850901"/>
            <a:ext cx="4364182" cy="2454852"/>
          </a:xfrm>
          <a:prstGeom prst="rect">
            <a:avLst/>
          </a:prstGeom>
        </p:spPr>
      </p:pic>
      <p:pic>
        <p:nvPicPr>
          <p:cNvPr id="5" name="Picture 4" descr="sharing the gosp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3568735"/>
            <a:ext cx="4364182" cy="2911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640" y="2985809"/>
            <a:ext cx="46961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Rom. 12:2 “</a:t>
            </a:r>
            <a:r>
              <a:rPr lang="en-US" sz="2400" b="1" dirty="0"/>
              <a:t>And be not conformed to this world: but be ye transformed by the renewing of your mind</a:t>
            </a:r>
            <a:r>
              <a:rPr lang="en-US" sz="2400" dirty="0"/>
              <a:t>, that ye may prove what is that good, and acceptable, and perfect, will of God.”</a:t>
            </a:r>
          </a:p>
          <a:p>
            <a:endParaRPr lang="en-US" sz="2400" dirty="0"/>
          </a:p>
          <a:p>
            <a:r>
              <a:rPr lang="en-US" sz="2400" dirty="0"/>
              <a:t>Col. 4:5 “Walk in wisdom toward them that are without, </a:t>
            </a:r>
            <a:r>
              <a:rPr lang="en-US" sz="2400" b="1" u="sng" dirty="0"/>
              <a:t>redeeming the time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01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ain MW2 clip">
            <a:hlinkClick r:id="" action="ppaction://media"/>
            <a:extLst>
              <a:ext uri="{FF2B5EF4-FFF2-40B4-BE49-F238E27FC236}">
                <a16:creationId xmlns:a16="http://schemas.microsoft.com/office/drawing/2014/main" xmlns="" id="{01561BA3-2C3D-453B-927C-4CDE314F5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DB72AF-1387-488E-8893-1A5CD7588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9203"/>
            <a:ext cx="5595519" cy="3148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3E009E-CC95-4A74-AB85-897A302B06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73" r="18162"/>
          <a:stretch/>
        </p:blipFill>
        <p:spPr>
          <a:xfrm>
            <a:off x="5644444" y="3709579"/>
            <a:ext cx="3499556" cy="3152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0B0F7D-0C23-4C31-97D9-BE11CD9488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25721"/>
          <a:stretch/>
        </p:blipFill>
        <p:spPr>
          <a:xfrm>
            <a:off x="5181973" y="704689"/>
            <a:ext cx="3962027" cy="300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797E3F-664A-4392-986F-81074917B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" y="3709579"/>
            <a:ext cx="6199968" cy="31484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D2A1BF8B-00D1-48CD-8C75-058C78D07B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222078"/>
            <a:ext cx="82296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About the Fruits???</a:t>
            </a:r>
          </a:p>
        </p:txBody>
      </p:sp>
    </p:spTree>
    <p:extLst>
      <p:ext uri="{BB962C8B-B14F-4D97-AF65-F5344CB8AC3E}">
        <p14:creationId xmlns:p14="http://schemas.microsoft.com/office/powerpoint/2010/main" val="16893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660"/>
            <a:ext cx="8229600" cy="1143000"/>
          </a:xfrm>
        </p:spPr>
        <p:txBody>
          <a:bodyPr/>
          <a:lstStyle/>
          <a:p>
            <a:r>
              <a:rPr lang="en-US" b="1" i="1" u="sng" dirty="0">
                <a:solidFill>
                  <a:srgbClr val="FF0000"/>
                </a:solidFill>
              </a:rPr>
              <a:t>Some Fruits Reveal the Plant</a:t>
            </a:r>
            <a:r>
              <a:rPr lang="mr-IN" b="1" i="1" u="sng" dirty="0">
                <a:solidFill>
                  <a:srgbClr val="FF0000"/>
                </a:solidFill>
              </a:rPr>
              <a:t>…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81" y="765794"/>
            <a:ext cx="8775519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1. Daniel </a:t>
            </a:r>
            <a:r>
              <a:rPr lang="en-US" sz="2400" b="1" dirty="0" err="1"/>
              <a:t>Petric</a:t>
            </a:r>
            <a:r>
              <a:rPr lang="en-US" sz="2400" dirty="0"/>
              <a:t> was convicted of murder at age 16 in 2007, when he shot both parents in the head, the father surviving, over Halo 3 in Wellington Ohio—</a:t>
            </a:r>
            <a:r>
              <a:rPr lang="en-US" sz="2400" dirty="0" err="1"/>
              <a:t>Peckham</a:t>
            </a:r>
            <a:r>
              <a:rPr lang="en-US" sz="2400" dirty="0"/>
              <a:t>, March 2009, PC World 27(3): 16</a:t>
            </a:r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b="1" dirty="0"/>
              <a:t>Zion Shockley </a:t>
            </a:r>
            <a:r>
              <a:rPr lang="en-US" sz="2400" dirty="0"/>
              <a:t>shook, threw, and dropped infant daughter causing her death over interfering with video game—ABC 13 News, Feb. 26, 2018</a:t>
            </a:r>
          </a:p>
          <a:p>
            <a:endParaRPr lang="en-US" sz="2400" dirty="0"/>
          </a:p>
          <a:p>
            <a:r>
              <a:rPr lang="en-US" sz="2400" dirty="0"/>
              <a:t>3. </a:t>
            </a:r>
            <a:r>
              <a:rPr lang="en-US" sz="2400" b="1" dirty="0"/>
              <a:t>Zhang </a:t>
            </a:r>
            <a:r>
              <a:rPr lang="en-US" sz="2400" b="1" dirty="0" err="1"/>
              <a:t>Xiaoyi</a:t>
            </a:r>
            <a:r>
              <a:rPr lang="en-US" sz="2400" b="1" dirty="0"/>
              <a:t> </a:t>
            </a:r>
            <a:r>
              <a:rPr lang="en-US" sz="2400" dirty="0"/>
              <a:t>a 13 year old Chinese boy committed suicide in 2004 by jumping from a building, leaving behind a note that state he wanted “to join the heroes of the game he worshipped”—Fox News, Associated Press, May 12, 2006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“A 32-year-old man was found dead in an Internet cafe in Taiwan after a marathon three-day gaming binge, the island's second death of an online gamer this year.”—CNN, Hunt and Ng, Jan. 19, 2015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78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449069-B301-428B-B9F1-D5473EC13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59"/>
          <a:stretch/>
        </p:blipFill>
        <p:spPr>
          <a:xfrm>
            <a:off x="4978399" y="0"/>
            <a:ext cx="3591498" cy="3981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E830BA-334D-4BC3-A4E6-7A7CBD79E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67"/>
          <a:stretch/>
        </p:blipFill>
        <p:spPr>
          <a:xfrm>
            <a:off x="203200" y="0"/>
            <a:ext cx="4447822" cy="3981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EBD76B-C551-4965-AD73-03324CE7CD19}"/>
              </a:ext>
            </a:extLst>
          </p:cNvPr>
          <p:cNvSpPr/>
          <p:nvPr/>
        </p:nvSpPr>
        <p:spPr>
          <a:xfrm>
            <a:off x="0" y="432254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“David Katz, a 24-year-old gamer from Baltimore, Maryland, was in Jacksonville for the tournament at GLHF Game Bar, in the back of a pizza restaurant. </a:t>
            </a:r>
            <a:r>
              <a:rPr lang="en-US" sz="2400" b="1" dirty="0"/>
              <a:t>On Sunday, he brought a gun into the venue and opened fire, killing two people</a:t>
            </a:r>
            <a:r>
              <a:rPr lang="en-US" sz="2400" dirty="0"/>
              <a:t>. </a:t>
            </a:r>
            <a:r>
              <a:rPr lang="en-US" sz="2400" b="1" u="sng" dirty="0"/>
              <a:t>Then he turned the gun on himself</a:t>
            </a:r>
            <a:r>
              <a:rPr lang="en-US" sz="2400" dirty="0"/>
              <a:t>”—Eric Levenson, </a:t>
            </a:r>
            <a:r>
              <a:rPr lang="en-US" sz="2400" dirty="0" err="1"/>
              <a:t>AnneClaire</a:t>
            </a:r>
            <a:r>
              <a:rPr lang="en-US" sz="2400" dirty="0"/>
              <a:t> Stapleton and </a:t>
            </a:r>
            <a:r>
              <a:rPr lang="en-US" sz="2400" dirty="0" err="1"/>
              <a:t>Darran</a:t>
            </a:r>
            <a:r>
              <a:rPr lang="en-US" sz="2400" dirty="0"/>
              <a:t> Simon, CNN Mon, August 27, 2018 “Mass shooting at Madden video game tournament”</a:t>
            </a:r>
          </a:p>
          <a:p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50CFCE4-2E76-4068-ACAC-DE193FB3C397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726021"/>
          <a:ext cx="8229600" cy="2743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11496180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endParaRPr lang="en-US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458800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225A556-E0AC-43A8-B8ED-3E95C6F1028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726021"/>
          <a:ext cx="8229600" cy="2743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3369682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endParaRPr lang="en-US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0234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9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F0B8C-202B-48D2-83CB-52EB3718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6"/>
            <a:ext cx="8229600" cy="1143000"/>
          </a:xfrm>
        </p:spPr>
        <p:txBody>
          <a:bodyPr/>
          <a:lstStyle/>
          <a:p>
            <a:r>
              <a:rPr lang="en-US" dirty="0"/>
              <a:t>Garbage In/Garbage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B40113-0047-4179-B06D-840791897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524250"/>
            <a:ext cx="5905500" cy="3333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258DBB-93C8-470B-A21F-38FC3D90EBDB}"/>
              </a:ext>
            </a:extLst>
          </p:cNvPr>
          <p:cNvSpPr/>
          <p:nvPr/>
        </p:nvSpPr>
        <p:spPr>
          <a:xfrm>
            <a:off x="381000" y="1276192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1 Cor. 3:16-17 “</a:t>
            </a:r>
            <a:r>
              <a:rPr lang="en-US" sz="2800" b="1" dirty="0"/>
              <a:t>Know ye not that ye are the temple of God, and that the Spirit of God dwelleth in you</a:t>
            </a:r>
            <a:r>
              <a:rPr lang="en-US" sz="2800" dirty="0"/>
              <a:t>? </a:t>
            </a:r>
            <a:r>
              <a:rPr lang="en-US" sz="2800" b="1" u="sng" dirty="0"/>
              <a:t>If any man defile the temple of God, him shall God destroy</a:t>
            </a:r>
            <a:r>
              <a:rPr lang="en-US" sz="2800" dirty="0"/>
              <a:t>; for the temple of God is holy, which temple ye are.”</a:t>
            </a:r>
          </a:p>
        </p:txBody>
      </p:sp>
    </p:spTree>
    <p:extLst>
      <p:ext uri="{BB962C8B-B14F-4D97-AF65-F5344CB8AC3E}">
        <p14:creationId xmlns:p14="http://schemas.microsoft.com/office/powerpoint/2010/main" val="422909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Spectrum</a:t>
            </a:r>
          </a:p>
        </p:txBody>
      </p:sp>
      <p:pic>
        <p:nvPicPr>
          <p:cNvPr id="3" name="Picture 2" descr="spectr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17228"/>
          <a:stretch/>
        </p:blipFill>
        <p:spPr>
          <a:xfrm>
            <a:off x="0" y="0"/>
            <a:ext cx="9144000" cy="3781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" y="3810529"/>
            <a:ext cx="904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2 Cor. 3:18 “But we all, with open face </a:t>
            </a:r>
            <a:r>
              <a:rPr lang="en-US" sz="2400" b="1" u="sng" dirty="0"/>
              <a:t>beholding</a:t>
            </a:r>
            <a:r>
              <a:rPr lang="en-US" sz="2400" dirty="0"/>
              <a:t> as in a glass the glory of the Lord, </a:t>
            </a:r>
            <a:r>
              <a:rPr lang="en-US" sz="2400" b="1" u="sng" dirty="0"/>
              <a:t>are changed into the same image</a:t>
            </a:r>
            <a:r>
              <a:rPr lang="en-US" sz="2400" dirty="0"/>
              <a:t> from glory to glory, even as by the Spirit of the Lord.”</a:t>
            </a:r>
          </a:p>
          <a:p>
            <a:endParaRPr lang="en-US" sz="2400" dirty="0"/>
          </a:p>
          <a:p>
            <a:r>
              <a:rPr lang="en-US" sz="2400" dirty="0"/>
              <a:t>Gal. 6:7-8 “</a:t>
            </a:r>
            <a:r>
              <a:rPr lang="en-US" sz="2400" b="1" u="sng" dirty="0"/>
              <a:t>Be not deceived; God is not mocked: for whatsoever a man soweth, that shall he also reap</a:t>
            </a:r>
            <a:r>
              <a:rPr lang="en-US" sz="2400" dirty="0"/>
              <a:t>. For he that </a:t>
            </a:r>
            <a:r>
              <a:rPr lang="en-US" sz="2400" b="1" u="sng" dirty="0"/>
              <a:t>soweth to his flesh shall of the flesh reap corruption</a:t>
            </a:r>
            <a:r>
              <a:rPr lang="en-US" sz="2400" dirty="0"/>
              <a:t>; but he that soweth to the Spirit shall of the Spirit reap life everlasting.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222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114"/>
            <a:ext cx="8229600" cy="1143000"/>
          </a:xfrm>
        </p:spPr>
        <p:txBody>
          <a:bodyPr/>
          <a:lstStyle/>
          <a:p>
            <a:r>
              <a:rPr lang="en-US" i="1" u="sng" dirty="0">
                <a:solidFill>
                  <a:srgbClr val="3366FF"/>
                </a:solidFill>
              </a:rPr>
              <a:t>The Agenda</a:t>
            </a:r>
            <a:r>
              <a:rPr lang="mr-IN" i="1" u="sng" dirty="0">
                <a:solidFill>
                  <a:srgbClr val="3366FF"/>
                </a:solidFill>
              </a:rPr>
              <a:t>…</a:t>
            </a:r>
            <a:endParaRPr lang="en-US" i="1" u="sng" dirty="0">
              <a:solidFill>
                <a:srgbClr val="3366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886407"/>
            <a:ext cx="8050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Ps. 101:3 “</a:t>
            </a:r>
            <a:r>
              <a:rPr lang="en-US" sz="2400" b="1" dirty="0"/>
              <a:t>I will set no wicked thing before mine eyes</a:t>
            </a:r>
            <a:r>
              <a:rPr lang="en-US" sz="2400" dirty="0"/>
              <a:t>: I hate the work of them that turn aside; it shall not cleave to me.”</a:t>
            </a:r>
          </a:p>
        </p:txBody>
      </p:sp>
      <p:pic>
        <p:nvPicPr>
          <p:cNvPr id="4" name="Picture 3" descr="ray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1"/>
            <a:ext cx="9143999" cy="5120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A0B39A-9368-4F70-99A6-78C0121DDE13}"/>
              </a:ext>
            </a:extLst>
          </p:cNvPr>
          <p:cNvSpPr txBox="1"/>
          <p:nvPr/>
        </p:nvSpPr>
        <p:spPr>
          <a:xfrm>
            <a:off x="0" y="1768981"/>
            <a:ext cx="5204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Rayman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: Origins</a:t>
            </a:r>
          </a:p>
        </p:txBody>
      </p:sp>
    </p:spTree>
    <p:extLst>
      <p:ext uri="{BB962C8B-B14F-4D97-AF65-F5344CB8AC3E}">
        <p14:creationId xmlns:p14="http://schemas.microsoft.com/office/powerpoint/2010/main" val="128571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9AF16-4D54-45AD-A26F-CCDE2259FAAA}"/>
              </a:ext>
            </a:extLst>
          </p:cNvPr>
          <p:cNvSpPr/>
          <p:nvPr/>
        </p:nvSpPr>
        <p:spPr>
          <a:xfrm>
            <a:off x="39511" y="505180"/>
            <a:ext cx="906497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Rom. 1:28-32 “And even as they did not like to retain God in their knowledge, </a:t>
            </a:r>
            <a:r>
              <a:rPr lang="en-US" sz="2800" b="1" dirty="0"/>
              <a:t>God gave them over to a reprobate mind</a:t>
            </a:r>
            <a:r>
              <a:rPr lang="en-US" sz="2800" dirty="0"/>
              <a:t>, to do those things which are not convenient; </a:t>
            </a:r>
            <a:r>
              <a:rPr lang="en-US" sz="2800" b="1" dirty="0"/>
              <a:t>Being filled with all unrighteousness, fornication, wickedness, covetousness, maliciousness; full of envy, murder, debate, deceit, malignity; </a:t>
            </a:r>
            <a:r>
              <a:rPr lang="en-US" sz="2800" dirty="0"/>
              <a:t>whisperers, </a:t>
            </a:r>
            <a:r>
              <a:rPr lang="en-US" sz="2800" b="1" dirty="0"/>
              <a:t>Backbiters, haters of God, despiteful, proud, boasters, inventors of evil things, disobedient to parents,</a:t>
            </a:r>
            <a:r>
              <a:rPr lang="en-US" sz="2800" dirty="0"/>
              <a:t> Without understanding, </a:t>
            </a:r>
            <a:r>
              <a:rPr lang="en-US" sz="2800" dirty="0" err="1"/>
              <a:t>covenantbreakers</a:t>
            </a:r>
            <a:r>
              <a:rPr lang="en-US" sz="2800" dirty="0"/>
              <a:t>, </a:t>
            </a:r>
            <a:r>
              <a:rPr lang="en-US" sz="2800" b="1" dirty="0"/>
              <a:t>without natural affection</a:t>
            </a:r>
            <a:r>
              <a:rPr lang="en-US" sz="2800" dirty="0"/>
              <a:t>, implacable, </a:t>
            </a:r>
            <a:r>
              <a:rPr lang="en-US" sz="2800" b="1" dirty="0"/>
              <a:t>unmerciful:</a:t>
            </a:r>
            <a:r>
              <a:rPr lang="en-US" sz="2800" dirty="0"/>
              <a:t> </a:t>
            </a:r>
          </a:p>
          <a:p>
            <a:endParaRPr lang="en-US" sz="2400" b="1" u="sng" dirty="0"/>
          </a:p>
          <a:p>
            <a:r>
              <a:rPr lang="en-US" sz="3200" b="1" u="sng" dirty="0"/>
              <a:t>Who knowing the judgment of God, that they which commit such things are worthy of death, not only do the same, but have pleasure in them that do them</a:t>
            </a:r>
          </a:p>
        </p:txBody>
      </p:sp>
    </p:spTree>
    <p:extLst>
      <p:ext uri="{BB962C8B-B14F-4D97-AF65-F5344CB8AC3E}">
        <p14:creationId xmlns:p14="http://schemas.microsoft.com/office/powerpoint/2010/main" val="231588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r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15" y="18121"/>
            <a:ext cx="5955085" cy="3341958"/>
          </a:xfrm>
          <a:prstGeom prst="rect">
            <a:avLst/>
          </a:prstGeom>
        </p:spPr>
      </p:pic>
      <p:pic>
        <p:nvPicPr>
          <p:cNvPr id="3" name="Picture 2" descr="W.I.T.C.H._game_bo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6"/>
            <a:ext cx="3537527" cy="3537527"/>
          </a:xfrm>
          <a:prstGeom prst="rect">
            <a:avLst/>
          </a:prstGeom>
        </p:spPr>
      </p:pic>
      <p:pic>
        <p:nvPicPr>
          <p:cNvPr id="4" name="Picture 3" descr="witchyennef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89" y="3360079"/>
            <a:ext cx="6186311" cy="3479800"/>
          </a:xfrm>
          <a:prstGeom prst="rect">
            <a:avLst/>
          </a:prstGeom>
        </p:spPr>
      </p:pic>
      <p:pic>
        <p:nvPicPr>
          <p:cNvPr id="6" name="Picture 5" descr="saints r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4338"/>
            <a:ext cx="2957690" cy="3324443"/>
          </a:xfrm>
          <a:prstGeom prst="rect">
            <a:avLst/>
          </a:prstGeom>
        </p:spPr>
      </p:pic>
      <p:pic>
        <p:nvPicPr>
          <p:cNvPr id="7" name="Picture 6" descr="biosho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0" y="2606171"/>
            <a:ext cx="3191448" cy="36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3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836</Words>
  <Application>Microsoft Office PowerPoint</Application>
  <PresentationFormat>On-screen Show (4:3)</PresentationFormat>
  <Paragraphs>35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What About the Fruits???</vt:lpstr>
      <vt:lpstr>Some Fruits Reveal the Plant…</vt:lpstr>
      <vt:lpstr>PowerPoint Presentation</vt:lpstr>
      <vt:lpstr>Garbage In/Garbage Out</vt:lpstr>
      <vt:lpstr>The Spectrum</vt:lpstr>
      <vt:lpstr>The Agenda…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you spend your time??</vt:lpstr>
    </vt:vector>
  </TitlesOfParts>
  <Company>Valencia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Spirit of the Game</dc:title>
  <dc:creator>Kody Morey</dc:creator>
  <cp:lastModifiedBy>Staff</cp:lastModifiedBy>
  <cp:revision>59</cp:revision>
  <dcterms:created xsi:type="dcterms:W3CDTF">2018-10-18T10:33:59Z</dcterms:created>
  <dcterms:modified xsi:type="dcterms:W3CDTF">2019-10-13T02:15:15Z</dcterms:modified>
</cp:coreProperties>
</file>