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267" r:id="rId3"/>
    <p:sldId id="274" r:id="rId4"/>
    <p:sldId id="275" r:id="rId5"/>
    <p:sldId id="276" r:id="rId6"/>
    <p:sldId id="277" r:id="rId7"/>
    <p:sldId id="28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02AE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2" autoAdjust="0"/>
    <p:restoredTop sz="94660"/>
  </p:normalViewPr>
  <p:slideViewPr>
    <p:cSldViewPr snapToGrid="0">
      <p:cViewPr varScale="1">
        <p:scale>
          <a:sx n="91" d="100"/>
          <a:sy n="91" d="100"/>
        </p:scale>
        <p:origin x="-132" y="-1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23DC7-708A-441D-BD0E-1483A7378B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61D8017-7573-43D0-A28A-80E4E46241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29BD7D9-ECF4-4710-8860-A9D040194300}"/>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5" name="Footer Placeholder 4">
            <a:extLst>
              <a:ext uri="{FF2B5EF4-FFF2-40B4-BE49-F238E27FC236}">
                <a16:creationId xmlns:a16="http://schemas.microsoft.com/office/drawing/2014/main" xmlns="" id="{6901BBD4-2909-4754-AAF8-2AD1DD167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101E96C-93D0-44F1-A526-E029AF745D10}"/>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454736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1B0A66-8ECB-454B-9310-6CF75AA8F4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7414BF4-E193-4625-AA48-59E8B084920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6FE78EF-144B-4243-9EC2-745F5A402817}"/>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5" name="Footer Placeholder 4">
            <a:extLst>
              <a:ext uri="{FF2B5EF4-FFF2-40B4-BE49-F238E27FC236}">
                <a16:creationId xmlns:a16="http://schemas.microsoft.com/office/drawing/2014/main" xmlns="" id="{CDB2E8BD-B38A-4976-8720-B9E2D04CB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B1938A5-D6CC-4D6C-A545-C6FC5B891C6E}"/>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1593878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890C1A2-2012-498E-8BFF-A7599A95FA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0EEE428-88C2-44EE-B0D7-18810EF33CD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D92285-0072-4CAE-AF1A-4097C3B99667}"/>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5" name="Footer Placeholder 4">
            <a:extLst>
              <a:ext uri="{FF2B5EF4-FFF2-40B4-BE49-F238E27FC236}">
                <a16:creationId xmlns:a16="http://schemas.microsoft.com/office/drawing/2014/main" xmlns="" id="{3152270B-8FD0-4B8E-9F35-65EFC6571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EDF1A1-F906-427C-A296-197B2D4D774D}"/>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3597235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B54C72-2B64-4A4A-A0B2-007971162F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3246763-3D2F-4F18-A5FA-59E43C0C13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53ECEF-35DC-4E32-9434-0B64DFEDD67D}"/>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5" name="Footer Placeholder 4">
            <a:extLst>
              <a:ext uri="{FF2B5EF4-FFF2-40B4-BE49-F238E27FC236}">
                <a16:creationId xmlns:a16="http://schemas.microsoft.com/office/drawing/2014/main" xmlns="" id="{5A752ED3-BF43-42DA-B449-721869124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7AB63A-C1BC-4370-980B-BB4A616CFABF}"/>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4232188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F4A7E-9CD6-484D-9343-E9D9C06707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37BFCA0-4A8B-4B98-8EBE-3652212715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C6DA2298-0139-4BF1-99D7-E423DF3735BD}"/>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5" name="Footer Placeholder 4">
            <a:extLst>
              <a:ext uri="{FF2B5EF4-FFF2-40B4-BE49-F238E27FC236}">
                <a16:creationId xmlns:a16="http://schemas.microsoft.com/office/drawing/2014/main" xmlns="" id="{1B04ECB3-B169-476F-B12B-D38C50252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A083EB-3ADF-4AD1-A6B5-156471CF3849}"/>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3763535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3CEF5A-A509-4DB8-96F4-5A29470E17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A8F51A6-5C1B-43E2-8B85-44FB81AA837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5A5E2D5-4774-4999-AC6E-DD29C41B97A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2354DCB-16CC-46E5-A7E8-4CE0CFF4E769}"/>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6" name="Footer Placeholder 5">
            <a:extLst>
              <a:ext uri="{FF2B5EF4-FFF2-40B4-BE49-F238E27FC236}">
                <a16:creationId xmlns:a16="http://schemas.microsoft.com/office/drawing/2014/main" xmlns="" id="{B64A6D30-5559-43D8-B145-A4325708C8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41DB520-8B38-41A6-A131-1596F9A131CA}"/>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3361299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700C07-C7DA-4F2D-AE0B-AC2B07DF3A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54EC9C6-D385-4B9D-B8B1-437F190FB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E297435E-873F-426A-B035-F0C8E0E8313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5AE9417-F50A-4D25-8E43-49F05C84F6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C037991-943C-4BDB-AEDA-E3FC51CDDD0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AC1483D-E2FA-4BB7-B7BC-71687935D842}"/>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8" name="Footer Placeholder 7">
            <a:extLst>
              <a:ext uri="{FF2B5EF4-FFF2-40B4-BE49-F238E27FC236}">
                <a16:creationId xmlns:a16="http://schemas.microsoft.com/office/drawing/2014/main" xmlns="" id="{6D9C3B77-3741-4444-B35E-18AC2D279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838ED10-E93C-4FC9-9E46-AEC8855A3773}"/>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381911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B56A4E-4301-4D11-8CA9-C29A60472C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6E45706-3131-4050-814B-35FBCA56FF70}"/>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4" name="Footer Placeholder 3">
            <a:extLst>
              <a:ext uri="{FF2B5EF4-FFF2-40B4-BE49-F238E27FC236}">
                <a16:creationId xmlns:a16="http://schemas.microsoft.com/office/drawing/2014/main" xmlns="" id="{9ACEFF80-AEA1-4546-A61B-2CEC0C92D1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A9B1DED-41EA-4699-B2F1-CF6144B5580E}"/>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1183883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51A6EB-639B-4BBA-9FFD-79DABC9447D3}"/>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3" name="Footer Placeholder 2">
            <a:extLst>
              <a:ext uri="{FF2B5EF4-FFF2-40B4-BE49-F238E27FC236}">
                <a16:creationId xmlns:a16="http://schemas.microsoft.com/office/drawing/2014/main" xmlns="" id="{98299250-A66E-45B8-A683-2291FCA64C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75C36D7-3178-4546-8934-775C18D9FB52}"/>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3667813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7BB979-BC8B-46B5-8178-53A9FD6F7E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DBDAE80-4C53-4D50-BBF4-A38EFEE89C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10FAE46-0460-4C62-8FA0-A548783554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B0455C8-4E02-4519-B80B-7F8B8A7FD89B}"/>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6" name="Footer Placeholder 5">
            <a:extLst>
              <a:ext uri="{FF2B5EF4-FFF2-40B4-BE49-F238E27FC236}">
                <a16:creationId xmlns:a16="http://schemas.microsoft.com/office/drawing/2014/main" xmlns="" id="{D1F3FF57-F345-4154-9D49-0CEB0C83B6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19D0C4F-05FD-4BFF-87EE-1A8C3CE44619}"/>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2304902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5104F-648E-4323-AA8A-9614633FFC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4EAE215-E45B-4B65-9D56-88E69A9DF7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147C507-E858-4236-B094-3958074AB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1245217-A37A-4D74-9F52-3BAC67A75880}"/>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6" name="Footer Placeholder 5">
            <a:extLst>
              <a:ext uri="{FF2B5EF4-FFF2-40B4-BE49-F238E27FC236}">
                <a16:creationId xmlns:a16="http://schemas.microsoft.com/office/drawing/2014/main" xmlns="" id="{3BC6C613-028C-4A33-A88E-0460EC8A95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33095D2-A12E-4AB7-92B6-0594DA2F2AC7}"/>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2787340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344A99-A8A4-431A-AA49-D14F0F4CF7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E2BF61C-F9CA-429E-B0D8-8BD5D1A6B6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CE80758-6A95-4F01-99EA-ADB12E5BA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9EBFD-66D5-4B0D-B6F9-63BFE6E46F6E}" type="datetimeFigureOut">
              <a:rPr lang="en-US" smtClean="0"/>
              <a:t>10/12/2019</a:t>
            </a:fld>
            <a:endParaRPr lang="en-US"/>
          </a:p>
        </p:txBody>
      </p:sp>
      <p:sp>
        <p:nvSpPr>
          <p:cNvPr id="5" name="Footer Placeholder 4">
            <a:extLst>
              <a:ext uri="{FF2B5EF4-FFF2-40B4-BE49-F238E27FC236}">
                <a16:creationId xmlns:a16="http://schemas.microsoft.com/office/drawing/2014/main" xmlns="" id="{2E67DC60-2085-4DE7-9E92-3441165CF3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97C6E4F-A748-4766-B082-01DDDC161C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9BFFC-BF3C-43C0-8AC2-35B81FB7054B}" type="slidenum">
              <a:rPr lang="en-US" smtClean="0"/>
              <a:t>‹#›</a:t>
            </a:fld>
            <a:endParaRPr lang="en-US"/>
          </a:p>
        </p:txBody>
      </p:sp>
    </p:spTree>
    <p:extLst>
      <p:ext uri="{BB962C8B-B14F-4D97-AF65-F5344CB8AC3E}">
        <p14:creationId xmlns:p14="http://schemas.microsoft.com/office/powerpoint/2010/main" val="2209007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AFB8CB0-7F11-431A-B6C0-39C1EC58A470}"/>
              </a:ext>
            </a:extLst>
          </p:cNvPr>
          <p:cNvPicPr>
            <a:picLocks noChangeAspect="1"/>
          </p:cNvPicPr>
          <p:nvPr/>
        </p:nvPicPr>
        <p:blipFill>
          <a:blip r:embed="rId2"/>
          <a:stretch>
            <a:fillRect/>
          </a:stretch>
        </p:blipFill>
        <p:spPr>
          <a:xfrm>
            <a:off x="0" y="0"/>
            <a:ext cx="12192001" cy="6858000"/>
          </a:xfrm>
          <a:prstGeom prst="rect">
            <a:avLst/>
          </a:prstGeom>
        </p:spPr>
      </p:pic>
    </p:spTree>
    <p:extLst>
      <p:ext uri="{BB962C8B-B14F-4D97-AF65-F5344CB8AC3E}">
        <p14:creationId xmlns:p14="http://schemas.microsoft.com/office/powerpoint/2010/main" val="1965668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325A0C-F2AC-409E-AD77-F62658D0B2EA}"/>
              </a:ext>
            </a:extLst>
          </p:cNvPr>
          <p:cNvSpPr>
            <a:spLocks noGrp="1"/>
          </p:cNvSpPr>
          <p:nvPr>
            <p:ph type="title"/>
          </p:nvPr>
        </p:nvSpPr>
        <p:spPr>
          <a:xfrm>
            <a:off x="308345" y="1100985"/>
            <a:ext cx="4497570" cy="1325563"/>
          </a:xfrm>
        </p:spPr>
        <p:txBody>
          <a:bodyPr/>
          <a:lstStyle/>
          <a:p>
            <a:r>
              <a:rPr lang="en-US" b="1" i="1" u="sng" dirty="0">
                <a:solidFill>
                  <a:srgbClr val="C00000"/>
                </a:solidFill>
                <a:effectLst>
                  <a:outerShdw blurRad="38100" dist="38100" dir="2700000" algn="tl">
                    <a:srgbClr val="000000">
                      <a:alpha val="43137"/>
                    </a:srgbClr>
                  </a:outerShdw>
                </a:effectLst>
              </a:rPr>
              <a:t>The Roman Senate</a:t>
            </a:r>
          </a:p>
        </p:txBody>
      </p:sp>
      <p:sp>
        <p:nvSpPr>
          <p:cNvPr id="3" name="Title 1">
            <a:extLst>
              <a:ext uri="{FF2B5EF4-FFF2-40B4-BE49-F238E27FC236}">
                <a16:creationId xmlns:a16="http://schemas.microsoft.com/office/drawing/2014/main" xmlns="" id="{5EE289DA-E0D1-48E8-A613-52991A3FCD17}"/>
              </a:ext>
            </a:extLst>
          </p:cNvPr>
          <p:cNvSpPr txBox="1">
            <a:spLocks/>
          </p:cNvSpPr>
          <p:nvPr/>
        </p:nvSpPr>
        <p:spPr>
          <a:xfrm>
            <a:off x="6762307" y="1215729"/>
            <a:ext cx="44975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1" u="sng" dirty="0">
                <a:solidFill>
                  <a:srgbClr val="C00000"/>
                </a:solidFill>
                <a:effectLst>
                  <a:outerShdw blurRad="38100" dist="38100" dir="2700000" algn="tl">
                    <a:srgbClr val="000000">
                      <a:alpha val="43137"/>
                    </a:srgbClr>
                  </a:outerShdw>
                </a:effectLst>
              </a:rPr>
              <a:t>The Cardinals/Curia</a:t>
            </a:r>
          </a:p>
        </p:txBody>
      </p:sp>
      <p:pic>
        <p:nvPicPr>
          <p:cNvPr id="4" name="Picture 3">
            <a:extLst>
              <a:ext uri="{FF2B5EF4-FFF2-40B4-BE49-F238E27FC236}">
                <a16:creationId xmlns:a16="http://schemas.microsoft.com/office/drawing/2014/main" xmlns="" id="{2092FFB4-E598-4ADF-9069-5E2F3BE39961}"/>
              </a:ext>
            </a:extLst>
          </p:cNvPr>
          <p:cNvPicPr>
            <a:picLocks noChangeAspect="1"/>
          </p:cNvPicPr>
          <p:nvPr/>
        </p:nvPicPr>
        <p:blipFill>
          <a:blip r:embed="rId2"/>
          <a:stretch>
            <a:fillRect/>
          </a:stretch>
        </p:blipFill>
        <p:spPr>
          <a:xfrm>
            <a:off x="107654" y="2426548"/>
            <a:ext cx="5199615" cy="3240605"/>
          </a:xfrm>
          <a:prstGeom prst="rect">
            <a:avLst/>
          </a:prstGeom>
        </p:spPr>
      </p:pic>
      <p:pic>
        <p:nvPicPr>
          <p:cNvPr id="5" name="Picture 4">
            <a:extLst>
              <a:ext uri="{FF2B5EF4-FFF2-40B4-BE49-F238E27FC236}">
                <a16:creationId xmlns:a16="http://schemas.microsoft.com/office/drawing/2014/main" xmlns="" id="{CAE5A34C-91B9-4B2B-9C6F-18E2F1C49421}"/>
              </a:ext>
            </a:extLst>
          </p:cNvPr>
          <p:cNvPicPr>
            <a:picLocks noChangeAspect="1"/>
          </p:cNvPicPr>
          <p:nvPr/>
        </p:nvPicPr>
        <p:blipFill>
          <a:blip r:embed="rId3"/>
          <a:stretch>
            <a:fillRect/>
          </a:stretch>
        </p:blipFill>
        <p:spPr>
          <a:xfrm>
            <a:off x="5832624" y="2541292"/>
            <a:ext cx="6251722" cy="3125861"/>
          </a:xfrm>
          <a:prstGeom prst="rect">
            <a:avLst/>
          </a:prstGeom>
        </p:spPr>
      </p:pic>
      <p:sp>
        <p:nvSpPr>
          <p:cNvPr id="6" name="TextBox 5">
            <a:extLst>
              <a:ext uri="{FF2B5EF4-FFF2-40B4-BE49-F238E27FC236}">
                <a16:creationId xmlns:a16="http://schemas.microsoft.com/office/drawing/2014/main" xmlns="" id="{5C1EF3E6-0DA4-4554-9B75-D0EF1021C7C3}"/>
              </a:ext>
            </a:extLst>
          </p:cNvPr>
          <p:cNvSpPr txBox="1"/>
          <p:nvPr/>
        </p:nvSpPr>
        <p:spPr>
          <a:xfrm>
            <a:off x="492642" y="6047600"/>
            <a:ext cx="11206715" cy="584775"/>
          </a:xfrm>
          <a:prstGeom prst="rect">
            <a:avLst/>
          </a:prstGeom>
          <a:noFill/>
        </p:spPr>
        <p:txBody>
          <a:bodyPr wrap="square" rtlCol="0">
            <a:spAutoFit/>
          </a:bodyPr>
          <a:lstStyle/>
          <a:p>
            <a:r>
              <a:rPr lang="en-US" sz="3200" b="1" i="1" dirty="0"/>
              <a:t>THE MORE THINGS CHANGE, THE MORE THEY STAY THE SAME!</a:t>
            </a:r>
          </a:p>
        </p:txBody>
      </p:sp>
      <p:sp>
        <p:nvSpPr>
          <p:cNvPr id="7" name="TextBox 6">
            <a:extLst>
              <a:ext uri="{FF2B5EF4-FFF2-40B4-BE49-F238E27FC236}">
                <a16:creationId xmlns:a16="http://schemas.microsoft.com/office/drawing/2014/main" xmlns="" id="{A27A675A-B0E1-48CA-A9F4-360EB5885D0A}"/>
              </a:ext>
            </a:extLst>
          </p:cNvPr>
          <p:cNvSpPr txBox="1"/>
          <p:nvPr/>
        </p:nvSpPr>
        <p:spPr>
          <a:xfrm>
            <a:off x="1669312" y="85060"/>
            <a:ext cx="9115645" cy="923330"/>
          </a:xfrm>
          <a:prstGeom prst="rect">
            <a:avLst/>
          </a:prstGeom>
          <a:noFill/>
        </p:spPr>
        <p:txBody>
          <a:bodyPr wrap="square" rtlCol="0">
            <a:spAutoFit/>
          </a:bodyPr>
          <a:lstStyle/>
          <a:p>
            <a:pPr algn="ctr"/>
            <a:r>
              <a:rPr lang="en-US" sz="5400" dirty="0">
                <a:effectLst>
                  <a:outerShdw blurRad="38100" dist="38100" dir="2700000" algn="tl">
                    <a:srgbClr val="000000">
                      <a:alpha val="43137"/>
                    </a:srgbClr>
                  </a:outerShdw>
                </a:effectLst>
              </a:rPr>
              <a:t>The Institutional Structure</a:t>
            </a:r>
          </a:p>
        </p:txBody>
      </p:sp>
    </p:spTree>
    <p:extLst>
      <p:ext uri="{BB962C8B-B14F-4D97-AF65-F5344CB8AC3E}">
        <p14:creationId xmlns:p14="http://schemas.microsoft.com/office/powerpoint/2010/main" val="2822101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04541F86-B048-4EC2-8F3E-410E5507F7FA}"/>
              </a:ext>
            </a:extLst>
          </p:cNvPr>
          <p:cNvSpPr>
            <a:spLocks noGrp="1"/>
          </p:cNvSpPr>
          <p:nvPr>
            <p:ph type="title"/>
          </p:nvPr>
        </p:nvSpPr>
        <p:spPr>
          <a:xfrm>
            <a:off x="627321" y="654417"/>
            <a:ext cx="4306186" cy="1325563"/>
          </a:xfrm>
        </p:spPr>
        <p:txBody>
          <a:bodyPr>
            <a:normAutofit/>
          </a:bodyPr>
          <a:lstStyle/>
          <a:p>
            <a:r>
              <a:rPr lang="en-US" b="1" i="1" u="sng" dirty="0">
                <a:solidFill>
                  <a:srgbClr val="C00000"/>
                </a:solidFill>
                <a:effectLst>
                  <a:outerShdw blurRad="38100" dist="38100" dir="2700000" algn="tl">
                    <a:srgbClr val="000000">
                      <a:alpha val="43137"/>
                    </a:srgbClr>
                  </a:outerShdw>
                </a:effectLst>
              </a:rPr>
              <a:t>Roman Provincial Governors</a:t>
            </a:r>
          </a:p>
        </p:txBody>
      </p:sp>
      <p:sp>
        <p:nvSpPr>
          <p:cNvPr id="4" name="Title 1">
            <a:extLst>
              <a:ext uri="{FF2B5EF4-FFF2-40B4-BE49-F238E27FC236}">
                <a16:creationId xmlns:a16="http://schemas.microsoft.com/office/drawing/2014/main" xmlns="" id="{64D6C4A7-302F-4DFF-840C-818273832F1D}"/>
              </a:ext>
            </a:extLst>
          </p:cNvPr>
          <p:cNvSpPr txBox="1">
            <a:spLocks/>
          </p:cNvSpPr>
          <p:nvPr/>
        </p:nvSpPr>
        <p:spPr>
          <a:xfrm>
            <a:off x="7074195" y="654417"/>
            <a:ext cx="43061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1" u="sng" dirty="0">
                <a:solidFill>
                  <a:srgbClr val="C00000"/>
                </a:solidFill>
                <a:effectLst>
                  <a:outerShdw blurRad="38100" dist="38100" dir="2700000" algn="tl">
                    <a:srgbClr val="000000">
                      <a:alpha val="43137"/>
                    </a:srgbClr>
                  </a:outerShdw>
                </a:effectLst>
              </a:rPr>
              <a:t>Catholic Archbishops</a:t>
            </a:r>
          </a:p>
        </p:txBody>
      </p:sp>
      <p:pic>
        <p:nvPicPr>
          <p:cNvPr id="5" name="Picture 4">
            <a:extLst>
              <a:ext uri="{FF2B5EF4-FFF2-40B4-BE49-F238E27FC236}">
                <a16:creationId xmlns:a16="http://schemas.microsoft.com/office/drawing/2014/main" xmlns="" id="{B20D09EC-80EE-4E84-947F-91C9223CBA8D}"/>
              </a:ext>
            </a:extLst>
          </p:cNvPr>
          <p:cNvPicPr>
            <a:picLocks noChangeAspect="1"/>
          </p:cNvPicPr>
          <p:nvPr/>
        </p:nvPicPr>
        <p:blipFill>
          <a:blip r:embed="rId2"/>
          <a:stretch>
            <a:fillRect/>
          </a:stretch>
        </p:blipFill>
        <p:spPr>
          <a:xfrm>
            <a:off x="218299" y="2092842"/>
            <a:ext cx="5472319" cy="4233530"/>
          </a:xfrm>
          <a:prstGeom prst="rect">
            <a:avLst/>
          </a:prstGeom>
        </p:spPr>
      </p:pic>
      <p:pic>
        <p:nvPicPr>
          <p:cNvPr id="6" name="Picture 5">
            <a:extLst>
              <a:ext uri="{FF2B5EF4-FFF2-40B4-BE49-F238E27FC236}">
                <a16:creationId xmlns:a16="http://schemas.microsoft.com/office/drawing/2014/main" xmlns="" id="{40EAEC23-1D66-4F73-B6DC-1483A6F8EAFC}"/>
              </a:ext>
            </a:extLst>
          </p:cNvPr>
          <p:cNvPicPr>
            <a:picLocks noChangeAspect="1"/>
          </p:cNvPicPr>
          <p:nvPr/>
        </p:nvPicPr>
        <p:blipFill>
          <a:blip r:embed="rId3"/>
          <a:stretch>
            <a:fillRect/>
          </a:stretch>
        </p:blipFill>
        <p:spPr>
          <a:xfrm>
            <a:off x="6893154" y="2092842"/>
            <a:ext cx="3126365" cy="4688958"/>
          </a:xfrm>
          <a:prstGeom prst="rect">
            <a:avLst/>
          </a:prstGeom>
        </p:spPr>
      </p:pic>
    </p:spTree>
    <p:extLst>
      <p:ext uri="{BB962C8B-B14F-4D97-AF65-F5344CB8AC3E}">
        <p14:creationId xmlns:p14="http://schemas.microsoft.com/office/powerpoint/2010/main" val="1894998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04541F86-B048-4EC2-8F3E-410E5507F7FA}"/>
              </a:ext>
            </a:extLst>
          </p:cNvPr>
          <p:cNvSpPr>
            <a:spLocks noGrp="1"/>
          </p:cNvSpPr>
          <p:nvPr>
            <p:ph type="title"/>
          </p:nvPr>
        </p:nvSpPr>
        <p:spPr>
          <a:xfrm>
            <a:off x="652820" y="250379"/>
            <a:ext cx="4306186" cy="1325563"/>
          </a:xfrm>
        </p:spPr>
        <p:txBody>
          <a:bodyPr>
            <a:normAutofit/>
          </a:bodyPr>
          <a:lstStyle/>
          <a:p>
            <a:r>
              <a:rPr lang="en-US" b="1" i="1" u="sng" dirty="0">
                <a:solidFill>
                  <a:srgbClr val="C00000"/>
                </a:solidFill>
                <a:effectLst>
                  <a:outerShdw blurRad="38100" dist="38100" dir="2700000" algn="tl">
                    <a:srgbClr val="000000">
                      <a:alpha val="43137"/>
                    </a:srgbClr>
                  </a:outerShdw>
                </a:effectLst>
              </a:rPr>
              <a:t>Roman Province</a:t>
            </a:r>
          </a:p>
        </p:txBody>
      </p:sp>
      <p:sp>
        <p:nvSpPr>
          <p:cNvPr id="4" name="Title 1">
            <a:extLst>
              <a:ext uri="{FF2B5EF4-FFF2-40B4-BE49-F238E27FC236}">
                <a16:creationId xmlns:a16="http://schemas.microsoft.com/office/drawing/2014/main" xmlns="" id="{64D6C4A7-302F-4DFF-840C-818273832F1D}"/>
              </a:ext>
            </a:extLst>
          </p:cNvPr>
          <p:cNvSpPr txBox="1">
            <a:spLocks/>
          </p:cNvSpPr>
          <p:nvPr/>
        </p:nvSpPr>
        <p:spPr>
          <a:xfrm>
            <a:off x="7393172" y="250380"/>
            <a:ext cx="43061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1"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Light" panose="020F0302020204030204"/>
                <a:ea typeface="+mj-ea"/>
                <a:cs typeface="+mj-cs"/>
              </a:rPr>
              <a:t>Archdiocese</a:t>
            </a:r>
          </a:p>
        </p:txBody>
      </p:sp>
      <p:pic>
        <p:nvPicPr>
          <p:cNvPr id="7" name="Picture 6">
            <a:extLst>
              <a:ext uri="{FF2B5EF4-FFF2-40B4-BE49-F238E27FC236}">
                <a16:creationId xmlns:a16="http://schemas.microsoft.com/office/drawing/2014/main" xmlns="" id="{6A8F515B-4404-468D-95D5-445E3BBDF515}"/>
              </a:ext>
            </a:extLst>
          </p:cNvPr>
          <p:cNvPicPr>
            <a:picLocks noChangeAspect="1"/>
          </p:cNvPicPr>
          <p:nvPr/>
        </p:nvPicPr>
        <p:blipFill rotWithShape="1">
          <a:blip r:embed="rId2"/>
          <a:srcRect l="28170" t="36279" r="16443" b="5736"/>
          <a:stretch/>
        </p:blipFill>
        <p:spPr>
          <a:xfrm>
            <a:off x="0" y="2357806"/>
            <a:ext cx="5611826" cy="3358117"/>
          </a:xfrm>
          <a:prstGeom prst="rect">
            <a:avLst/>
          </a:prstGeom>
        </p:spPr>
      </p:pic>
      <p:pic>
        <p:nvPicPr>
          <p:cNvPr id="8" name="Picture 7">
            <a:extLst>
              <a:ext uri="{FF2B5EF4-FFF2-40B4-BE49-F238E27FC236}">
                <a16:creationId xmlns:a16="http://schemas.microsoft.com/office/drawing/2014/main" xmlns="" id="{624612C7-B702-4D47-83CC-F0F62FA8F14B}"/>
              </a:ext>
            </a:extLst>
          </p:cNvPr>
          <p:cNvPicPr>
            <a:picLocks noChangeAspect="1"/>
          </p:cNvPicPr>
          <p:nvPr/>
        </p:nvPicPr>
        <p:blipFill rotWithShape="1">
          <a:blip r:embed="rId3"/>
          <a:srcRect l="17441" r="17814"/>
          <a:stretch/>
        </p:blipFill>
        <p:spPr>
          <a:xfrm>
            <a:off x="5691962" y="1725271"/>
            <a:ext cx="6500037" cy="5132729"/>
          </a:xfrm>
          <a:prstGeom prst="rect">
            <a:avLst/>
          </a:prstGeom>
        </p:spPr>
      </p:pic>
    </p:spTree>
    <p:extLst>
      <p:ext uri="{BB962C8B-B14F-4D97-AF65-F5344CB8AC3E}">
        <p14:creationId xmlns:p14="http://schemas.microsoft.com/office/powerpoint/2010/main" val="1165070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4082F0-99C8-4F9E-90EE-C2E0CB5F6B13}"/>
              </a:ext>
            </a:extLst>
          </p:cNvPr>
          <p:cNvSpPr>
            <a:spLocks noGrp="1"/>
          </p:cNvSpPr>
          <p:nvPr>
            <p:ph type="title"/>
          </p:nvPr>
        </p:nvSpPr>
        <p:spPr>
          <a:xfrm>
            <a:off x="838200" y="-315359"/>
            <a:ext cx="10515600" cy="1325563"/>
          </a:xfrm>
        </p:spPr>
        <p:txBody>
          <a:bodyPr/>
          <a:lstStyle/>
          <a:p>
            <a:pPr algn="ctr"/>
            <a:r>
              <a:rPr lang="en-US" dirty="0"/>
              <a:t>Vestal Virgins</a:t>
            </a:r>
          </a:p>
        </p:txBody>
      </p:sp>
      <p:sp>
        <p:nvSpPr>
          <p:cNvPr id="3" name="Rectangle 2">
            <a:extLst>
              <a:ext uri="{FF2B5EF4-FFF2-40B4-BE49-F238E27FC236}">
                <a16:creationId xmlns:a16="http://schemas.microsoft.com/office/drawing/2014/main" xmlns="" id="{08D2956F-4DAF-4846-8079-7689EC10352F}"/>
              </a:ext>
            </a:extLst>
          </p:cNvPr>
          <p:cNvSpPr/>
          <p:nvPr/>
        </p:nvSpPr>
        <p:spPr>
          <a:xfrm>
            <a:off x="0" y="1148063"/>
            <a:ext cx="4742121" cy="4524315"/>
          </a:xfrm>
          <a:prstGeom prst="rect">
            <a:avLst/>
          </a:prstGeom>
        </p:spPr>
        <p:txBody>
          <a:bodyPr wrap="square">
            <a:spAutoFit/>
          </a:bodyPr>
          <a:lstStyle/>
          <a:p>
            <a:r>
              <a:rPr lang="en-US" sz="2400" dirty="0"/>
              <a:t>“Vestal Virgins, in Roman religion, six priestesses, representing the daughters of the royal house, who tended the state cult of Vesta, the goddess of the hearth. The cult is believed to date to the 7th century </a:t>
            </a:r>
            <a:r>
              <a:rPr lang="en-US" sz="2400" dirty="0" err="1"/>
              <a:t>bc</a:t>
            </a:r>
            <a:r>
              <a:rPr lang="en-US" sz="2400" dirty="0"/>
              <a:t>; like other non-Christian cults, it was banned in ad 394 by Theodosius I. Chosen between the ages of 6 and 10 by the pontifex maximus”—Encyclopedia Britannica, “Vestal Virgins”</a:t>
            </a:r>
          </a:p>
        </p:txBody>
      </p:sp>
      <p:pic>
        <p:nvPicPr>
          <p:cNvPr id="4" name="Picture 3">
            <a:extLst>
              <a:ext uri="{FF2B5EF4-FFF2-40B4-BE49-F238E27FC236}">
                <a16:creationId xmlns:a16="http://schemas.microsoft.com/office/drawing/2014/main" xmlns="" id="{83DCC7CD-BF89-48EA-8C94-F918424E4618}"/>
              </a:ext>
            </a:extLst>
          </p:cNvPr>
          <p:cNvPicPr>
            <a:picLocks noChangeAspect="1"/>
          </p:cNvPicPr>
          <p:nvPr/>
        </p:nvPicPr>
        <p:blipFill>
          <a:blip r:embed="rId2"/>
          <a:stretch>
            <a:fillRect/>
          </a:stretch>
        </p:blipFill>
        <p:spPr>
          <a:xfrm>
            <a:off x="4888895" y="872090"/>
            <a:ext cx="7226905" cy="5603138"/>
          </a:xfrm>
          <a:prstGeom prst="rect">
            <a:avLst/>
          </a:prstGeom>
        </p:spPr>
      </p:pic>
    </p:spTree>
    <p:extLst>
      <p:ext uri="{BB962C8B-B14F-4D97-AF65-F5344CB8AC3E}">
        <p14:creationId xmlns:p14="http://schemas.microsoft.com/office/powerpoint/2010/main" val="1542149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7414574-6C8F-4DD4-A02D-873E5809CCE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81816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AFB8CB0-7F11-431A-B6C0-39C1EC58A470}"/>
              </a:ext>
            </a:extLst>
          </p:cNvPr>
          <p:cNvPicPr>
            <a:picLocks noChangeAspect="1"/>
          </p:cNvPicPr>
          <p:nvPr/>
        </p:nvPicPr>
        <p:blipFill>
          <a:blip r:embed="rId2"/>
          <a:stretch>
            <a:fillRect/>
          </a:stretch>
        </p:blipFill>
        <p:spPr>
          <a:xfrm>
            <a:off x="0" y="0"/>
            <a:ext cx="12192001" cy="6858000"/>
          </a:xfrm>
          <a:prstGeom prst="rect">
            <a:avLst/>
          </a:prstGeom>
        </p:spPr>
      </p:pic>
    </p:spTree>
    <p:extLst>
      <p:ext uri="{BB962C8B-B14F-4D97-AF65-F5344CB8AC3E}">
        <p14:creationId xmlns:p14="http://schemas.microsoft.com/office/powerpoint/2010/main" val="2514237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TotalTime>
  <Words>110</Words>
  <Application>Microsoft Office PowerPoint</Application>
  <PresentationFormat>Custom</PresentationFormat>
  <Paragraphs>10</Paragraphs>
  <Slides>7</Slides>
  <Notes>0</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The Roman Senate</vt:lpstr>
      <vt:lpstr>Roman Provincial Governors</vt:lpstr>
      <vt:lpstr>Roman Province</vt:lpstr>
      <vt:lpstr>Vestal Virgins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Famous Last Words…</dc:title>
  <dc:creator>Kody</dc:creator>
  <cp:lastModifiedBy>Staff</cp:lastModifiedBy>
  <cp:revision>59</cp:revision>
  <dcterms:created xsi:type="dcterms:W3CDTF">2018-10-13T02:10:11Z</dcterms:created>
  <dcterms:modified xsi:type="dcterms:W3CDTF">2019-10-13T03:05:22Z</dcterms:modified>
</cp:coreProperties>
</file>